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1"/>
  </p:notesMasterIdLst>
  <p:sldIdLst>
    <p:sldId id="260" r:id="rId2"/>
    <p:sldId id="283" r:id="rId3"/>
    <p:sldId id="282" r:id="rId4"/>
    <p:sldId id="279" r:id="rId5"/>
    <p:sldId id="280" r:id="rId6"/>
    <p:sldId id="263" r:id="rId7"/>
    <p:sldId id="271" r:id="rId8"/>
    <p:sldId id="277" r:id="rId9"/>
    <p:sldId id="270" r:id="rId10"/>
  </p:sldIdLst>
  <p:sldSz cx="9144000" cy="6858000" type="screen4x3"/>
  <p:notesSz cx="6858000" cy="9144000"/>
  <p:defaultTextStyle>
    <a:defPPr>
      <a:defRPr lang="bg-BG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294" autoAdjust="0"/>
    <p:restoredTop sz="94660"/>
  </p:normalViewPr>
  <p:slideViewPr>
    <p:cSldViewPr>
      <p:cViewPr varScale="1">
        <p:scale>
          <a:sx n="70" d="100"/>
          <a:sy n="70" d="100"/>
        </p:scale>
        <p:origin x="1398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B151BB9-A7B2-4686-9FAD-2302B7FE8B35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bg-BG"/>
        </a:p>
      </dgm:t>
    </dgm:pt>
    <dgm:pt modelId="{69C60B2B-F96F-4373-BDA1-23D0F0F08232}">
      <dgm:prSet phldrT="[Text]"/>
      <dgm:spPr>
        <a:solidFill>
          <a:srgbClr val="FF0000"/>
        </a:solidFill>
      </dgm:spPr>
      <dgm:t>
        <a:bodyPr/>
        <a:lstStyle/>
        <a:p>
          <a:r>
            <a:rPr lang="ru-RU" dirty="0" smtClean="0"/>
            <a:t>Задължителен и пряко приложим в ЕС от 25.05.2018 г.</a:t>
          </a:r>
          <a:endParaRPr lang="bg-BG" dirty="0"/>
        </a:p>
      </dgm:t>
    </dgm:pt>
    <dgm:pt modelId="{8754F2C1-9855-4EF0-BC9A-A1517FC87FEB}" type="parTrans" cxnId="{6803256E-D689-4942-A9BB-DECE7E7EEC8C}">
      <dgm:prSet/>
      <dgm:spPr/>
      <dgm:t>
        <a:bodyPr/>
        <a:lstStyle/>
        <a:p>
          <a:endParaRPr lang="bg-BG"/>
        </a:p>
      </dgm:t>
    </dgm:pt>
    <dgm:pt modelId="{D0D2E35C-87AE-4761-9676-6565CB85CAEC}" type="sibTrans" cxnId="{6803256E-D689-4942-A9BB-DECE7E7EEC8C}">
      <dgm:prSet/>
      <dgm:spPr/>
      <dgm:t>
        <a:bodyPr/>
        <a:lstStyle/>
        <a:p>
          <a:endParaRPr lang="bg-BG"/>
        </a:p>
      </dgm:t>
    </dgm:pt>
    <dgm:pt modelId="{6B51D6E4-0A7C-4F02-B69B-B539893E2617}">
      <dgm:prSet phldrT="[Text]"/>
      <dgm:spPr>
        <a:solidFill>
          <a:srgbClr val="00B0F0"/>
        </a:solidFill>
      </dgm:spPr>
      <dgm:t>
        <a:bodyPr/>
        <a:lstStyle/>
        <a:p>
          <a:r>
            <a:rPr lang="ru-RU" dirty="0" smtClean="0"/>
            <a:t>Обхваща всички публични и частни администратори </a:t>
          </a:r>
          <a:endParaRPr lang="bg-BG" dirty="0"/>
        </a:p>
      </dgm:t>
    </dgm:pt>
    <dgm:pt modelId="{C9973F72-A5E6-4780-B20A-7EDB0C7AD333}" type="parTrans" cxnId="{27AA16CA-58BB-4710-B467-950BB342BD35}">
      <dgm:prSet/>
      <dgm:spPr/>
      <dgm:t>
        <a:bodyPr/>
        <a:lstStyle/>
        <a:p>
          <a:endParaRPr lang="bg-BG"/>
        </a:p>
      </dgm:t>
    </dgm:pt>
    <dgm:pt modelId="{03D0123A-86BF-46DE-A28D-212CA6BBB78D}" type="sibTrans" cxnId="{27AA16CA-58BB-4710-B467-950BB342BD35}">
      <dgm:prSet/>
      <dgm:spPr/>
      <dgm:t>
        <a:bodyPr/>
        <a:lstStyle/>
        <a:p>
          <a:endParaRPr lang="bg-BG"/>
        </a:p>
      </dgm:t>
    </dgm:pt>
    <dgm:pt modelId="{3644AAF3-7573-4BE2-88CD-76799FDA5645}">
      <dgm:prSet phldrT="[Text]"/>
      <dgm:spPr>
        <a:solidFill>
          <a:srgbClr val="00B050"/>
        </a:solidFill>
      </dgm:spPr>
      <dgm:t>
        <a:bodyPr/>
        <a:lstStyle/>
        <a:p>
          <a:r>
            <a:rPr lang="ru-RU" dirty="0" smtClean="0"/>
            <a:t>Отпада уведомяването (регистрацията) в КЗЛД</a:t>
          </a:r>
          <a:endParaRPr lang="bg-BG" dirty="0"/>
        </a:p>
      </dgm:t>
    </dgm:pt>
    <dgm:pt modelId="{60EA1CF4-A367-44F6-90A4-EE00332B7300}" type="parTrans" cxnId="{3A636165-5709-4902-894D-01BB4C8DDABD}">
      <dgm:prSet/>
      <dgm:spPr/>
      <dgm:t>
        <a:bodyPr/>
        <a:lstStyle/>
        <a:p>
          <a:endParaRPr lang="bg-BG"/>
        </a:p>
      </dgm:t>
    </dgm:pt>
    <dgm:pt modelId="{24BF299C-2D69-4A9B-B03D-1DB047BD12C1}" type="sibTrans" cxnId="{3A636165-5709-4902-894D-01BB4C8DDABD}">
      <dgm:prSet/>
      <dgm:spPr/>
      <dgm:t>
        <a:bodyPr/>
        <a:lstStyle/>
        <a:p>
          <a:endParaRPr lang="bg-BG"/>
        </a:p>
      </dgm:t>
    </dgm:pt>
    <dgm:pt modelId="{A75D4096-A40B-4F4E-A2F8-316647377D06}">
      <dgm:prSet phldrT="[Text]"/>
      <dgm:spPr>
        <a:solidFill>
          <a:srgbClr val="0070C0"/>
        </a:solidFill>
      </dgm:spPr>
      <dgm:t>
        <a:bodyPr/>
        <a:lstStyle/>
        <a:p>
          <a:r>
            <a:rPr lang="ru-RU" dirty="0" smtClean="0"/>
            <a:t>Обслужване на едно </a:t>
          </a:r>
          <a:r>
            <a:rPr lang="ru-RU" dirty="0" smtClean="0"/>
            <a:t>гише, </a:t>
          </a:r>
          <a:r>
            <a:rPr lang="bg-BG" dirty="0" smtClean="0"/>
            <a:t>водещ надзорен орган, </a:t>
          </a:r>
          <a:r>
            <a:rPr lang="ru-RU" dirty="0" smtClean="0"/>
            <a:t>задължителни </a:t>
          </a:r>
          <a:r>
            <a:rPr lang="ru-RU" dirty="0" smtClean="0"/>
            <a:t>решения на </a:t>
          </a:r>
          <a:r>
            <a:rPr lang="ru-RU" dirty="0" smtClean="0"/>
            <a:t>ЕКЗД</a:t>
          </a:r>
          <a:endParaRPr lang="bg-BG" dirty="0"/>
        </a:p>
      </dgm:t>
    </dgm:pt>
    <dgm:pt modelId="{8CD5726B-153D-40E4-9CB1-EFC3338E48C5}" type="parTrans" cxnId="{0DE8B206-666F-4237-8A23-8B78E5E9D1C9}">
      <dgm:prSet/>
      <dgm:spPr/>
      <dgm:t>
        <a:bodyPr/>
        <a:lstStyle/>
        <a:p>
          <a:endParaRPr lang="bg-BG"/>
        </a:p>
      </dgm:t>
    </dgm:pt>
    <dgm:pt modelId="{C5AFE6D6-3DF6-400F-A715-F91099FFE402}" type="sibTrans" cxnId="{0DE8B206-666F-4237-8A23-8B78E5E9D1C9}">
      <dgm:prSet/>
      <dgm:spPr/>
      <dgm:t>
        <a:bodyPr/>
        <a:lstStyle/>
        <a:p>
          <a:endParaRPr lang="bg-BG"/>
        </a:p>
      </dgm:t>
    </dgm:pt>
    <dgm:pt modelId="{CB7131B1-2BC9-4049-A677-39517B4701FD}">
      <dgm:prSet phldrT="[Text]"/>
      <dgm:spPr>
        <a:solidFill>
          <a:srgbClr val="FFC000"/>
        </a:solidFill>
      </dgm:spPr>
      <dgm:t>
        <a:bodyPr/>
        <a:lstStyle/>
        <a:p>
          <a:r>
            <a:rPr lang="ru-RU" dirty="0" smtClean="0">
              <a:solidFill>
                <a:schemeClr val="tx1"/>
              </a:solidFill>
            </a:rPr>
            <a:t>Задължение за </a:t>
          </a:r>
          <a:r>
            <a:rPr lang="ru-RU" b="1" i="1" dirty="0" smtClean="0">
              <a:solidFill>
                <a:schemeClr val="tx1"/>
              </a:solidFill>
            </a:rPr>
            <a:t>отчетност</a:t>
          </a:r>
          <a:r>
            <a:rPr lang="ru-RU" dirty="0" smtClean="0">
              <a:solidFill>
                <a:schemeClr val="tx1"/>
              </a:solidFill>
            </a:rPr>
            <a:t> - водене на вътрешен регистър, оценка на въздействието и др.</a:t>
          </a:r>
          <a:endParaRPr lang="bg-BG" dirty="0">
            <a:solidFill>
              <a:schemeClr val="tx1"/>
            </a:solidFill>
          </a:endParaRPr>
        </a:p>
      </dgm:t>
    </dgm:pt>
    <dgm:pt modelId="{F9A5F5A3-1452-47D1-9873-3D5781EF9D58}" type="parTrans" cxnId="{80F21D51-CA53-4DEA-9E69-12BD86167AE9}">
      <dgm:prSet/>
      <dgm:spPr/>
      <dgm:t>
        <a:bodyPr/>
        <a:lstStyle/>
        <a:p>
          <a:endParaRPr lang="bg-BG"/>
        </a:p>
      </dgm:t>
    </dgm:pt>
    <dgm:pt modelId="{2D15322F-D780-4159-B05B-E6EBE411D0E0}" type="sibTrans" cxnId="{80F21D51-CA53-4DEA-9E69-12BD86167AE9}">
      <dgm:prSet/>
      <dgm:spPr/>
      <dgm:t>
        <a:bodyPr/>
        <a:lstStyle/>
        <a:p>
          <a:endParaRPr lang="bg-BG"/>
        </a:p>
      </dgm:t>
    </dgm:pt>
    <dgm:pt modelId="{D47392C8-46AE-4FBF-99F0-DDEE74BE4B2C}">
      <dgm:prSet/>
      <dgm:spPr>
        <a:solidFill>
          <a:schemeClr val="tx1">
            <a:lumMod val="65000"/>
            <a:lumOff val="35000"/>
          </a:schemeClr>
        </a:solidFill>
      </dgm:spPr>
      <dgm:t>
        <a:bodyPr/>
        <a:lstStyle/>
        <a:p>
          <a:r>
            <a:rPr lang="ru-RU" dirty="0" smtClean="0"/>
            <a:t>Важна роля на длъжностното лице по защита на данните (</a:t>
          </a:r>
          <a:r>
            <a:rPr lang="en-US" dirty="0" smtClean="0"/>
            <a:t>DPO)</a:t>
          </a:r>
          <a:endParaRPr lang="bg-BG" dirty="0"/>
        </a:p>
      </dgm:t>
    </dgm:pt>
    <dgm:pt modelId="{53456177-2535-41F1-813B-9E4AB068948E}" type="parTrans" cxnId="{CC4E80F6-9922-4951-9E3B-A568ACB9D4B8}">
      <dgm:prSet/>
      <dgm:spPr/>
      <dgm:t>
        <a:bodyPr/>
        <a:lstStyle/>
        <a:p>
          <a:endParaRPr lang="bg-BG"/>
        </a:p>
      </dgm:t>
    </dgm:pt>
    <dgm:pt modelId="{6467FD67-B7CD-4C17-B4CB-97DD1A6DDFF6}" type="sibTrans" cxnId="{CC4E80F6-9922-4951-9E3B-A568ACB9D4B8}">
      <dgm:prSet/>
      <dgm:spPr/>
      <dgm:t>
        <a:bodyPr/>
        <a:lstStyle/>
        <a:p>
          <a:endParaRPr lang="bg-BG"/>
        </a:p>
      </dgm:t>
    </dgm:pt>
    <dgm:pt modelId="{74D625A4-1182-49E0-97ED-9E0313E02EFC}">
      <dgm:prSet/>
      <dgm:spPr>
        <a:solidFill>
          <a:srgbClr val="7030A0"/>
        </a:solidFill>
      </dgm:spPr>
      <dgm:t>
        <a:bodyPr/>
        <a:lstStyle/>
        <a:p>
          <a:r>
            <a:rPr lang="ru-RU" dirty="0" smtClean="0"/>
            <a:t>Сериозно завишени санкции при нарушения</a:t>
          </a:r>
          <a:endParaRPr lang="bg-BG" dirty="0"/>
        </a:p>
      </dgm:t>
    </dgm:pt>
    <dgm:pt modelId="{7BF66BB8-9612-4A25-A39B-C421B0B24F90}" type="parTrans" cxnId="{3A9A04B8-0946-4521-AAA6-5F99B8022EA1}">
      <dgm:prSet/>
      <dgm:spPr/>
      <dgm:t>
        <a:bodyPr/>
        <a:lstStyle/>
        <a:p>
          <a:endParaRPr lang="bg-BG"/>
        </a:p>
      </dgm:t>
    </dgm:pt>
    <dgm:pt modelId="{6536B87F-3548-4F3C-94B0-BE02691391AD}" type="sibTrans" cxnId="{3A9A04B8-0946-4521-AAA6-5F99B8022EA1}">
      <dgm:prSet/>
      <dgm:spPr/>
      <dgm:t>
        <a:bodyPr/>
        <a:lstStyle/>
        <a:p>
          <a:endParaRPr lang="bg-BG"/>
        </a:p>
      </dgm:t>
    </dgm:pt>
    <dgm:pt modelId="{2AF1D435-CD12-47E0-A41E-D37D333612D0}" type="pres">
      <dgm:prSet presAssocID="{3B151BB9-A7B2-4686-9FAD-2302B7FE8B35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bg-BG"/>
        </a:p>
      </dgm:t>
    </dgm:pt>
    <dgm:pt modelId="{ADF1FC27-A372-4B96-8D0A-CDA7CBD5C532}" type="pres">
      <dgm:prSet presAssocID="{69C60B2B-F96F-4373-BDA1-23D0F0F08232}" presName="node" presStyleLbl="node1" presStyleIdx="0" presStyleCnt="7">
        <dgm:presLayoutVars>
          <dgm:bulletEnabled val="1"/>
        </dgm:presLayoutVars>
      </dgm:prSet>
      <dgm:spPr/>
      <dgm:t>
        <a:bodyPr/>
        <a:lstStyle/>
        <a:p>
          <a:endParaRPr lang="bg-BG"/>
        </a:p>
      </dgm:t>
    </dgm:pt>
    <dgm:pt modelId="{358A95CA-39E8-4A40-A9E1-CF06D92FB962}" type="pres">
      <dgm:prSet presAssocID="{D0D2E35C-87AE-4761-9676-6565CB85CAEC}" presName="sibTrans" presStyleCnt="0"/>
      <dgm:spPr/>
    </dgm:pt>
    <dgm:pt modelId="{293D7AD8-5E09-4D91-A099-99188547093F}" type="pres">
      <dgm:prSet presAssocID="{6B51D6E4-0A7C-4F02-B69B-B539893E2617}" presName="node" presStyleLbl="node1" presStyleIdx="1" presStyleCnt="7">
        <dgm:presLayoutVars>
          <dgm:bulletEnabled val="1"/>
        </dgm:presLayoutVars>
      </dgm:prSet>
      <dgm:spPr/>
      <dgm:t>
        <a:bodyPr/>
        <a:lstStyle/>
        <a:p>
          <a:endParaRPr lang="bg-BG"/>
        </a:p>
      </dgm:t>
    </dgm:pt>
    <dgm:pt modelId="{521D5F32-174F-4B00-96CA-729015445F96}" type="pres">
      <dgm:prSet presAssocID="{03D0123A-86BF-46DE-A28D-212CA6BBB78D}" presName="sibTrans" presStyleCnt="0"/>
      <dgm:spPr/>
    </dgm:pt>
    <dgm:pt modelId="{CC3006D8-F3BB-4772-A851-08F7F9727C8D}" type="pres">
      <dgm:prSet presAssocID="{3644AAF3-7573-4BE2-88CD-76799FDA5645}" presName="node" presStyleLbl="node1" presStyleIdx="2" presStyleCnt="7">
        <dgm:presLayoutVars>
          <dgm:bulletEnabled val="1"/>
        </dgm:presLayoutVars>
      </dgm:prSet>
      <dgm:spPr/>
      <dgm:t>
        <a:bodyPr/>
        <a:lstStyle/>
        <a:p>
          <a:endParaRPr lang="bg-BG"/>
        </a:p>
      </dgm:t>
    </dgm:pt>
    <dgm:pt modelId="{EECF121D-3607-4E03-8F66-ECA17A48C710}" type="pres">
      <dgm:prSet presAssocID="{24BF299C-2D69-4A9B-B03D-1DB047BD12C1}" presName="sibTrans" presStyleCnt="0"/>
      <dgm:spPr/>
    </dgm:pt>
    <dgm:pt modelId="{7BE09E09-2407-4EF3-9319-2C13FFE477A9}" type="pres">
      <dgm:prSet presAssocID="{A75D4096-A40B-4F4E-A2F8-316647377D06}" presName="node" presStyleLbl="node1" presStyleIdx="3" presStyleCnt="7">
        <dgm:presLayoutVars>
          <dgm:bulletEnabled val="1"/>
        </dgm:presLayoutVars>
      </dgm:prSet>
      <dgm:spPr/>
      <dgm:t>
        <a:bodyPr/>
        <a:lstStyle/>
        <a:p>
          <a:endParaRPr lang="bg-BG"/>
        </a:p>
      </dgm:t>
    </dgm:pt>
    <dgm:pt modelId="{2D6E1842-25CC-423D-8A94-74715CF116E3}" type="pres">
      <dgm:prSet presAssocID="{C5AFE6D6-3DF6-400F-A715-F91099FFE402}" presName="sibTrans" presStyleCnt="0"/>
      <dgm:spPr/>
    </dgm:pt>
    <dgm:pt modelId="{150EA338-422D-454A-924F-4376D56034B3}" type="pres">
      <dgm:prSet presAssocID="{CB7131B1-2BC9-4049-A677-39517B4701FD}" presName="node" presStyleLbl="node1" presStyleIdx="4" presStyleCnt="7">
        <dgm:presLayoutVars>
          <dgm:bulletEnabled val="1"/>
        </dgm:presLayoutVars>
      </dgm:prSet>
      <dgm:spPr/>
      <dgm:t>
        <a:bodyPr/>
        <a:lstStyle/>
        <a:p>
          <a:endParaRPr lang="bg-BG"/>
        </a:p>
      </dgm:t>
    </dgm:pt>
    <dgm:pt modelId="{BD98A998-08E9-4A38-8B31-A1128FEFA8F8}" type="pres">
      <dgm:prSet presAssocID="{2D15322F-D780-4159-B05B-E6EBE411D0E0}" presName="sibTrans" presStyleCnt="0"/>
      <dgm:spPr/>
    </dgm:pt>
    <dgm:pt modelId="{55A0AAD7-A774-46DE-A364-9B5530856234}" type="pres">
      <dgm:prSet presAssocID="{74D625A4-1182-49E0-97ED-9E0313E02EFC}" presName="node" presStyleLbl="node1" presStyleIdx="5" presStyleCnt="7">
        <dgm:presLayoutVars>
          <dgm:bulletEnabled val="1"/>
        </dgm:presLayoutVars>
      </dgm:prSet>
      <dgm:spPr/>
      <dgm:t>
        <a:bodyPr/>
        <a:lstStyle/>
        <a:p>
          <a:endParaRPr lang="bg-BG"/>
        </a:p>
      </dgm:t>
    </dgm:pt>
    <dgm:pt modelId="{8E7C0B4F-4E2A-4921-8EAB-ED8DED737C73}" type="pres">
      <dgm:prSet presAssocID="{6536B87F-3548-4F3C-94B0-BE02691391AD}" presName="sibTrans" presStyleCnt="0"/>
      <dgm:spPr/>
    </dgm:pt>
    <dgm:pt modelId="{4B207C5D-81A5-47C3-8FE4-90A7D19E9387}" type="pres">
      <dgm:prSet presAssocID="{D47392C8-46AE-4FBF-99F0-DDEE74BE4B2C}" presName="node" presStyleLbl="node1" presStyleIdx="6" presStyleCnt="7">
        <dgm:presLayoutVars>
          <dgm:bulletEnabled val="1"/>
        </dgm:presLayoutVars>
      </dgm:prSet>
      <dgm:spPr/>
      <dgm:t>
        <a:bodyPr/>
        <a:lstStyle/>
        <a:p>
          <a:endParaRPr lang="bg-BG"/>
        </a:p>
      </dgm:t>
    </dgm:pt>
  </dgm:ptLst>
  <dgm:cxnLst>
    <dgm:cxn modelId="{0DE8B206-666F-4237-8A23-8B78E5E9D1C9}" srcId="{3B151BB9-A7B2-4686-9FAD-2302B7FE8B35}" destId="{A75D4096-A40B-4F4E-A2F8-316647377D06}" srcOrd="3" destOrd="0" parTransId="{8CD5726B-153D-40E4-9CB1-EFC3338E48C5}" sibTransId="{C5AFE6D6-3DF6-400F-A715-F91099FFE402}"/>
    <dgm:cxn modelId="{CC4E80F6-9922-4951-9E3B-A568ACB9D4B8}" srcId="{3B151BB9-A7B2-4686-9FAD-2302B7FE8B35}" destId="{D47392C8-46AE-4FBF-99F0-DDEE74BE4B2C}" srcOrd="6" destOrd="0" parTransId="{53456177-2535-41F1-813B-9E4AB068948E}" sibTransId="{6467FD67-B7CD-4C17-B4CB-97DD1A6DDFF6}"/>
    <dgm:cxn modelId="{27AA16CA-58BB-4710-B467-950BB342BD35}" srcId="{3B151BB9-A7B2-4686-9FAD-2302B7FE8B35}" destId="{6B51D6E4-0A7C-4F02-B69B-B539893E2617}" srcOrd="1" destOrd="0" parTransId="{C9973F72-A5E6-4780-B20A-7EDB0C7AD333}" sibTransId="{03D0123A-86BF-46DE-A28D-212CA6BBB78D}"/>
    <dgm:cxn modelId="{80F21D51-CA53-4DEA-9E69-12BD86167AE9}" srcId="{3B151BB9-A7B2-4686-9FAD-2302B7FE8B35}" destId="{CB7131B1-2BC9-4049-A677-39517B4701FD}" srcOrd="4" destOrd="0" parTransId="{F9A5F5A3-1452-47D1-9873-3D5781EF9D58}" sibTransId="{2D15322F-D780-4159-B05B-E6EBE411D0E0}"/>
    <dgm:cxn modelId="{3A636165-5709-4902-894D-01BB4C8DDABD}" srcId="{3B151BB9-A7B2-4686-9FAD-2302B7FE8B35}" destId="{3644AAF3-7573-4BE2-88CD-76799FDA5645}" srcOrd="2" destOrd="0" parTransId="{60EA1CF4-A367-44F6-90A4-EE00332B7300}" sibTransId="{24BF299C-2D69-4A9B-B03D-1DB047BD12C1}"/>
    <dgm:cxn modelId="{A66E9F66-E460-4D30-9372-F15111332213}" type="presOf" srcId="{A75D4096-A40B-4F4E-A2F8-316647377D06}" destId="{7BE09E09-2407-4EF3-9319-2C13FFE477A9}" srcOrd="0" destOrd="0" presId="urn:microsoft.com/office/officeart/2005/8/layout/default"/>
    <dgm:cxn modelId="{3E573914-0B98-4CFB-8968-5D4C8DD384C2}" type="presOf" srcId="{CB7131B1-2BC9-4049-A677-39517B4701FD}" destId="{150EA338-422D-454A-924F-4376D56034B3}" srcOrd="0" destOrd="0" presId="urn:microsoft.com/office/officeart/2005/8/layout/default"/>
    <dgm:cxn modelId="{A0455F35-3B66-43D5-8AC5-63DAF813958B}" type="presOf" srcId="{69C60B2B-F96F-4373-BDA1-23D0F0F08232}" destId="{ADF1FC27-A372-4B96-8D0A-CDA7CBD5C532}" srcOrd="0" destOrd="0" presId="urn:microsoft.com/office/officeart/2005/8/layout/default"/>
    <dgm:cxn modelId="{07CC79EE-4776-4719-B0B8-A187F779EE0D}" type="presOf" srcId="{74D625A4-1182-49E0-97ED-9E0313E02EFC}" destId="{55A0AAD7-A774-46DE-A364-9B5530856234}" srcOrd="0" destOrd="0" presId="urn:microsoft.com/office/officeart/2005/8/layout/default"/>
    <dgm:cxn modelId="{598FDC86-EA5E-4BEE-8788-31B84367B96A}" type="presOf" srcId="{D47392C8-46AE-4FBF-99F0-DDEE74BE4B2C}" destId="{4B207C5D-81A5-47C3-8FE4-90A7D19E9387}" srcOrd="0" destOrd="0" presId="urn:microsoft.com/office/officeart/2005/8/layout/default"/>
    <dgm:cxn modelId="{8A0FEE80-5BA1-47F5-BA24-352ED42542B7}" type="presOf" srcId="{3644AAF3-7573-4BE2-88CD-76799FDA5645}" destId="{CC3006D8-F3BB-4772-A851-08F7F9727C8D}" srcOrd="0" destOrd="0" presId="urn:microsoft.com/office/officeart/2005/8/layout/default"/>
    <dgm:cxn modelId="{3A9A04B8-0946-4521-AAA6-5F99B8022EA1}" srcId="{3B151BB9-A7B2-4686-9FAD-2302B7FE8B35}" destId="{74D625A4-1182-49E0-97ED-9E0313E02EFC}" srcOrd="5" destOrd="0" parTransId="{7BF66BB8-9612-4A25-A39B-C421B0B24F90}" sibTransId="{6536B87F-3548-4F3C-94B0-BE02691391AD}"/>
    <dgm:cxn modelId="{6803256E-D689-4942-A9BB-DECE7E7EEC8C}" srcId="{3B151BB9-A7B2-4686-9FAD-2302B7FE8B35}" destId="{69C60B2B-F96F-4373-BDA1-23D0F0F08232}" srcOrd="0" destOrd="0" parTransId="{8754F2C1-9855-4EF0-BC9A-A1517FC87FEB}" sibTransId="{D0D2E35C-87AE-4761-9676-6565CB85CAEC}"/>
    <dgm:cxn modelId="{52B51564-CF13-4F12-A751-D219662DF287}" type="presOf" srcId="{3B151BB9-A7B2-4686-9FAD-2302B7FE8B35}" destId="{2AF1D435-CD12-47E0-A41E-D37D333612D0}" srcOrd="0" destOrd="0" presId="urn:microsoft.com/office/officeart/2005/8/layout/default"/>
    <dgm:cxn modelId="{281DE234-797D-4CB0-B5E4-37D92A18C5B4}" type="presOf" srcId="{6B51D6E4-0A7C-4F02-B69B-B539893E2617}" destId="{293D7AD8-5E09-4D91-A099-99188547093F}" srcOrd="0" destOrd="0" presId="urn:microsoft.com/office/officeart/2005/8/layout/default"/>
    <dgm:cxn modelId="{4530191A-51E4-41BC-8719-676489F270A8}" type="presParOf" srcId="{2AF1D435-CD12-47E0-A41E-D37D333612D0}" destId="{ADF1FC27-A372-4B96-8D0A-CDA7CBD5C532}" srcOrd="0" destOrd="0" presId="urn:microsoft.com/office/officeart/2005/8/layout/default"/>
    <dgm:cxn modelId="{D7E817A2-07E1-4E44-8FC3-AEFD5E0DE951}" type="presParOf" srcId="{2AF1D435-CD12-47E0-A41E-D37D333612D0}" destId="{358A95CA-39E8-4A40-A9E1-CF06D92FB962}" srcOrd="1" destOrd="0" presId="urn:microsoft.com/office/officeart/2005/8/layout/default"/>
    <dgm:cxn modelId="{5E30C8D6-7E92-4A0A-A6C3-DD76C6CFB36A}" type="presParOf" srcId="{2AF1D435-CD12-47E0-A41E-D37D333612D0}" destId="{293D7AD8-5E09-4D91-A099-99188547093F}" srcOrd="2" destOrd="0" presId="urn:microsoft.com/office/officeart/2005/8/layout/default"/>
    <dgm:cxn modelId="{EB0174A4-63FE-42C8-88B6-C8179B26748E}" type="presParOf" srcId="{2AF1D435-CD12-47E0-A41E-D37D333612D0}" destId="{521D5F32-174F-4B00-96CA-729015445F96}" srcOrd="3" destOrd="0" presId="urn:microsoft.com/office/officeart/2005/8/layout/default"/>
    <dgm:cxn modelId="{802BF7AB-FF19-4C60-89CF-DC2C91A78C4A}" type="presParOf" srcId="{2AF1D435-CD12-47E0-A41E-D37D333612D0}" destId="{CC3006D8-F3BB-4772-A851-08F7F9727C8D}" srcOrd="4" destOrd="0" presId="urn:microsoft.com/office/officeart/2005/8/layout/default"/>
    <dgm:cxn modelId="{0A356942-6702-414B-AEB3-2B52C94A200A}" type="presParOf" srcId="{2AF1D435-CD12-47E0-A41E-D37D333612D0}" destId="{EECF121D-3607-4E03-8F66-ECA17A48C710}" srcOrd="5" destOrd="0" presId="urn:microsoft.com/office/officeart/2005/8/layout/default"/>
    <dgm:cxn modelId="{554C13CF-8CDB-4850-BC1F-3091383FDABE}" type="presParOf" srcId="{2AF1D435-CD12-47E0-A41E-D37D333612D0}" destId="{7BE09E09-2407-4EF3-9319-2C13FFE477A9}" srcOrd="6" destOrd="0" presId="urn:microsoft.com/office/officeart/2005/8/layout/default"/>
    <dgm:cxn modelId="{4C26D399-F22A-44ED-A8EC-ECA7ED20A7A3}" type="presParOf" srcId="{2AF1D435-CD12-47E0-A41E-D37D333612D0}" destId="{2D6E1842-25CC-423D-8A94-74715CF116E3}" srcOrd="7" destOrd="0" presId="urn:microsoft.com/office/officeart/2005/8/layout/default"/>
    <dgm:cxn modelId="{C7C9E643-8F5C-4262-A76A-3B0B891C7791}" type="presParOf" srcId="{2AF1D435-CD12-47E0-A41E-D37D333612D0}" destId="{150EA338-422D-454A-924F-4376D56034B3}" srcOrd="8" destOrd="0" presId="urn:microsoft.com/office/officeart/2005/8/layout/default"/>
    <dgm:cxn modelId="{DAD28906-3893-4F5B-B40D-31098ABCF42C}" type="presParOf" srcId="{2AF1D435-CD12-47E0-A41E-D37D333612D0}" destId="{BD98A998-08E9-4A38-8B31-A1128FEFA8F8}" srcOrd="9" destOrd="0" presId="urn:microsoft.com/office/officeart/2005/8/layout/default"/>
    <dgm:cxn modelId="{B277738D-6A2A-4AF4-AB4E-AC54192B8D81}" type="presParOf" srcId="{2AF1D435-CD12-47E0-A41E-D37D333612D0}" destId="{55A0AAD7-A774-46DE-A364-9B5530856234}" srcOrd="10" destOrd="0" presId="urn:microsoft.com/office/officeart/2005/8/layout/default"/>
    <dgm:cxn modelId="{E065AE78-BD66-45D7-8E5B-D6DF59FF30FC}" type="presParOf" srcId="{2AF1D435-CD12-47E0-A41E-D37D333612D0}" destId="{8E7C0B4F-4E2A-4921-8EAB-ED8DED737C73}" srcOrd="11" destOrd="0" presId="urn:microsoft.com/office/officeart/2005/8/layout/default"/>
    <dgm:cxn modelId="{07CEF2E6-A55A-41E1-AF7E-9FCC16E0E265}" type="presParOf" srcId="{2AF1D435-CD12-47E0-A41E-D37D333612D0}" destId="{4B207C5D-81A5-47C3-8FE4-90A7D19E9387}" srcOrd="12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0D88120F-622D-4842-A542-27BEF13F4FC5}" type="doc">
      <dgm:prSet loTypeId="urn:microsoft.com/office/officeart/2005/8/layout/chevron2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bg-BG"/>
        </a:p>
      </dgm:t>
    </dgm:pt>
    <dgm:pt modelId="{D966FA2F-186F-4319-A77A-B162E8F9588F}">
      <dgm:prSet custT="1"/>
      <dgm:spPr/>
      <dgm:t>
        <a:bodyPr/>
        <a:lstStyle/>
        <a:p>
          <a:r>
            <a:rPr lang="en-US" sz="1400" dirty="0" smtClean="0"/>
            <a:t>10</a:t>
          </a:r>
          <a:endParaRPr lang="bg-BG" sz="1400" dirty="0"/>
        </a:p>
      </dgm:t>
    </dgm:pt>
    <dgm:pt modelId="{9E72BF6F-D563-4AF6-A86A-09639584BC26}" type="sibTrans" cxnId="{205970FB-6119-4A95-919E-26577424BC8E}">
      <dgm:prSet/>
      <dgm:spPr/>
      <dgm:t>
        <a:bodyPr/>
        <a:lstStyle/>
        <a:p>
          <a:endParaRPr lang="bg-BG"/>
        </a:p>
      </dgm:t>
    </dgm:pt>
    <dgm:pt modelId="{00B08686-68E5-43E4-AE28-6D41BC4F40D2}" type="parTrans" cxnId="{205970FB-6119-4A95-919E-26577424BC8E}">
      <dgm:prSet/>
      <dgm:spPr/>
      <dgm:t>
        <a:bodyPr/>
        <a:lstStyle/>
        <a:p>
          <a:endParaRPr lang="bg-BG"/>
        </a:p>
      </dgm:t>
    </dgm:pt>
    <dgm:pt modelId="{A198454E-7D7E-40A8-AB4C-4FF28DBD1073}">
      <dgm:prSet custT="1"/>
      <dgm:spPr/>
      <dgm:t>
        <a:bodyPr/>
        <a:lstStyle/>
        <a:p>
          <a:r>
            <a:rPr lang="en-US" sz="1400" dirty="0" smtClean="0"/>
            <a:t>9</a:t>
          </a:r>
          <a:endParaRPr lang="bg-BG" sz="1400" dirty="0"/>
        </a:p>
      </dgm:t>
    </dgm:pt>
    <dgm:pt modelId="{939F7AEB-77AD-4067-8D8F-704FAC90898F}" type="sibTrans" cxnId="{B064994E-577C-4E59-A075-318024743414}">
      <dgm:prSet/>
      <dgm:spPr/>
      <dgm:t>
        <a:bodyPr/>
        <a:lstStyle/>
        <a:p>
          <a:endParaRPr lang="bg-BG"/>
        </a:p>
      </dgm:t>
    </dgm:pt>
    <dgm:pt modelId="{8836BE92-C5E3-496B-AE04-3BCF0387A7A0}" type="parTrans" cxnId="{B064994E-577C-4E59-A075-318024743414}">
      <dgm:prSet/>
      <dgm:spPr/>
      <dgm:t>
        <a:bodyPr/>
        <a:lstStyle/>
        <a:p>
          <a:endParaRPr lang="bg-BG"/>
        </a:p>
      </dgm:t>
    </dgm:pt>
    <dgm:pt modelId="{FF894629-F86A-412C-9654-AA63908C370B}">
      <dgm:prSet custT="1"/>
      <dgm:spPr/>
      <dgm:t>
        <a:bodyPr/>
        <a:lstStyle/>
        <a:p>
          <a:r>
            <a:rPr lang="en-US" sz="1400" dirty="0" smtClean="0"/>
            <a:t>8</a:t>
          </a:r>
          <a:endParaRPr lang="bg-BG" sz="1400" dirty="0"/>
        </a:p>
      </dgm:t>
    </dgm:pt>
    <dgm:pt modelId="{2068BA5A-C3E0-4EA5-ABA9-62DED9EE5402}" type="sibTrans" cxnId="{23CE600B-C52B-40B6-8208-A7DA0AA03691}">
      <dgm:prSet/>
      <dgm:spPr/>
      <dgm:t>
        <a:bodyPr/>
        <a:lstStyle/>
        <a:p>
          <a:endParaRPr lang="bg-BG"/>
        </a:p>
      </dgm:t>
    </dgm:pt>
    <dgm:pt modelId="{A07C4AB4-D63E-40A7-AFBF-1E894A722990}" type="parTrans" cxnId="{23CE600B-C52B-40B6-8208-A7DA0AA03691}">
      <dgm:prSet/>
      <dgm:spPr/>
      <dgm:t>
        <a:bodyPr/>
        <a:lstStyle/>
        <a:p>
          <a:endParaRPr lang="bg-BG"/>
        </a:p>
      </dgm:t>
    </dgm:pt>
    <dgm:pt modelId="{4DBF194D-8058-4EA9-8E23-673EDF07215B}">
      <dgm:prSet custT="1"/>
      <dgm:spPr/>
      <dgm:t>
        <a:bodyPr/>
        <a:lstStyle/>
        <a:p>
          <a:r>
            <a:rPr lang="en-US" sz="1400" dirty="0" smtClean="0"/>
            <a:t>7</a:t>
          </a:r>
          <a:endParaRPr lang="bg-BG" sz="1400" dirty="0"/>
        </a:p>
      </dgm:t>
    </dgm:pt>
    <dgm:pt modelId="{7E64D8A2-0BBF-44A1-9424-223C1699B275}" type="sibTrans" cxnId="{66FF6795-424C-458A-9337-3C97BA067DE5}">
      <dgm:prSet/>
      <dgm:spPr/>
      <dgm:t>
        <a:bodyPr/>
        <a:lstStyle/>
        <a:p>
          <a:endParaRPr lang="bg-BG"/>
        </a:p>
      </dgm:t>
    </dgm:pt>
    <dgm:pt modelId="{88CFF250-F5F3-4FD0-920B-4027DD3BB8D0}" type="parTrans" cxnId="{66FF6795-424C-458A-9337-3C97BA067DE5}">
      <dgm:prSet/>
      <dgm:spPr/>
      <dgm:t>
        <a:bodyPr/>
        <a:lstStyle/>
        <a:p>
          <a:endParaRPr lang="bg-BG"/>
        </a:p>
      </dgm:t>
    </dgm:pt>
    <dgm:pt modelId="{5A8F0870-70D1-4DE8-ABE1-C9FA39BCA4A1}">
      <dgm:prSet custT="1"/>
      <dgm:spPr/>
      <dgm:t>
        <a:bodyPr/>
        <a:lstStyle/>
        <a:p>
          <a:r>
            <a:rPr lang="en-US" sz="1400" dirty="0" smtClean="0"/>
            <a:t>6</a:t>
          </a:r>
          <a:endParaRPr lang="bg-BG" sz="1400" dirty="0"/>
        </a:p>
      </dgm:t>
    </dgm:pt>
    <dgm:pt modelId="{DD888FFC-23CE-45F3-8DBE-D2509E998C9B}" type="sibTrans" cxnId="{58529BE1-E594-41CF-BA76-E4BFA1437611}">
      <dgm:prSet/>
      <dgm:spPr/>
      <dgm:t>
        <a:bodyPr/>
        <a:lstStyle/>
        <a:p>
          <a:endParaRPr lang="bg-BG"/>
        </a:p>
      </dgm:t>
    </dgm:pt>
    <dgm:pt modelId="{9DC15D3F-5791-44A5-A0FC-042C36BA4DDF}" type="parTrans" cxnId="{58529BE1-E594-41CF-BA76-E4BFA1437611}">
      <dgm:prSet/>
      <dgm:spPr/>
      <dgm:t>
        <a:bodyPr/>
        <a:lstStyle/>
        <a:p>
          <a:endParaRPr lang="bg-BG"/>
        </a:p>
      </dgm:t>
    </dgm:pt>
    <dgm:pt modelId="{EF74DAD3-240E-42FB-99C3-7467F78F14C9}">
      <dgm:prSet custT="1"/>
      <dgm:spPr/>
      <dgm:t>
        <a:bodyPr/>
        <a:lstStyle/>
        <a:p>
          <a:r>
            <a:rPr lang="en-US" sz="1400" dirty="0" smtClean="0"/>
            <a:t>5</a:t>
          </a:r>
          <a:endParaRPr lang="bg-BG" sz="1400" dirty="0"/>
        </a:p>
      </dgm:t>
    </dgm:pt>
    <dgm:pt modelId="{F8366B55-4F48-4401-9222-28FE33D373CF}" type="sibTrans" cxnId="{7338C3FB-8A4A-4250-ABC2-1910311FD3A4}">
      <dgm:prSet/>
      <dgm:spPr/>
      <dgm:t>
        <a:bodyPr/>
        <a:lstStyle/>
        <a:p>
          <a:endParaRPr lang="bg-BG"/>
        </a:p>
      </dgm:t>
    </dgm:pt>
    <dgm:pt modelId="{F7494615-CD73-4A5E-9152-8EF786220063}" type="parTrans" cxnId="{7338C3FB-8A4A-4250-ABC2-1910311FD3A4}">
      <dgm:prSet/>
      <dgm:spPr/>
      <dgm:t>
        <a:bodyPr/>
        <a:lstStyle/>
        <a:p>
          <a:endParaRPr lang="bg-BG"/>
        </a:p>
      </dgm:t>
    </dgm:pt>
    <dgm:pt modelId="{53E4C177-BA6A-4281-8245-3F378869DE70}">
      <dgm:prSet phldrT="[Text]" custT="1"/>
      <dgm:spPr/>
      <dgm:t>
        <a:bodyPr/>
        <a:lstStyle/>
        <a:p>
          <a:r>
            <a:rPr lang="en-US" sz="1400" dirty="0" smtClean="0"/>
            <a:t>4</a:t>
          </a:r>
          <a:endParaRPr lang="bg-BG" sz="1400" dirty="0"/>
        </a:p>
      </dgm:t>
    </dgm:pt>
    <dgm:pt modelId="{FED7080D-95C5-45F4-8151-2F5C2C9DD97B}" type="sibTrans" cxnId="{44C1B490-7EB0-4CED-85D6-81AB26E83338}">
      <dgm:prSet/>
      <dgm:spPr/>
      <dgm:t>
        <a:bodyPr/>
        <a:lstStyle/>
        <a:p>
          <a:endParaRPr lang="bg-BG"/>
        </a:p>
      </dgm:t>
    </dgm:pt>
    <dgm:pt modelId="{86426468-3744-4159-901B-3B83C580DF36}" type="parTrans" cxnId="{44C1B490-7EB0-4CED-85D6-81AB26E83338}">
      <dgm:prSet/>
      <dgm:spPr/>
      <dgm:t>
        <a:bodyPr/>
        <a:lstStyle/>
        <a:p>
          <a:endParaRPr lang="bg-BG"/>
        </a:p>
      </dgm:t>
    </dgm:pt>
    <dgm:pt modelId="{2B378803-FE03-43D9-AD74-D92E060BE802}">
      <dgm:prSet custT="1"/>
      <dgm:spPr/>
      <dgm:t>
        <a:bodyPr/>
        <a:lstStyle/>
        <a:p>
          <a:r>
            <a:rPr lang="en-US" sz="1400" dirty="0" smtClean="0"/>
            <a:t>3</a:t>
          </a:r>
          <a:endParaRPr lang="bg-BG" sz="1400" dirty="0"/>
        </a:p>
      </dgm:t>
    </dgm:pt>
    <dgm:pt modelId="{CBAA3BFA-D321-4411-95B4-AFE7FAA4B7F5}" type="sibTrans" cxnId="{FA285F95-5358-4A65-8F28-477A766046C1}">
      <dgm:prSet/>
      <dgm:spPr/>
      <dgm:t>
        <a:bodyPr/>
        <a:lstStyle/>
        <a:p>
          <a:endParaRPr lang="bg-BG"/>
        </a:p>
      </dgm:t>
    </dgm:pt>
    <dgm:pt modelId="{D3EB2DC1-A04E-4035-AE99-74AEEE6EB1B6}" type="parTrans" cxnId="{FA285F95-5358-4A65-8F28-477A766046C1}">
      <dgm:prSet/>
      <dgm:spPr/>
      <dgm:t>
        <a:bodyPr/>
        <a:lstStyle/>
        <a:p>
          <a:endParaRPr lang="bg-BG"/>
        </a:p>
      </dgm:t>
    </dgm:pt>
    <dgm:pt modelId="{657E8EA0-FEE9-4367-B02B-37759B2917F9}">
      <dgm:prSet phldrT="[Text]" custT="1"/>
      <dgm:spPr/>
      <dgm:t>
        <a:bodyPr/>
        <a:lstStyle/>
        <a:p>
          <a:r>
            <a:rPr lang="en-US" sz="1400" dirty="0" smtClean="0"/>
            <a:t>2</a:t>
          </a:r>
          <a:endParaRPr lang="bg-BG" sz="1400" dirty="0"/>
        </a:p>
      </dgm:t>
    </dgm:pt>
    <dgm:pt modelId="{99FB7C4E-EC27-40DA-99B6-9F4AE70BCCEA}" type="sibTrans" cxnId="{85094445-74EE-4C63-88D5-87F2BB0462BE}">
      <dgm:prSet/>
      <dgm:spPr/>
      <dgm:t>
        <a:bodyPr/>
        <a:lstStyle/>
        <a:p>
          <a:endParaRPr lang="bg-BG"/>
        </a:p>
      </dgm:t>
    </dgm:pt>
    <dgm:pt modelId="{B0BD564E-0720-414D-A16D-D4F85BC4DA9B}" type="parTrans" cxnId="{85094445-74EE-4C63-88D5-87F2BB0462BE}">
      <dgm:prSet/>
      <dgm:spPr/>
      <dgm:t>
        <a:bodyPr/>
        <a:lstStyle/>
        <a:p>
          <a:endParaRPr lang="bg-BG"/>
        </a:p>
      </dgm:t>
    </dgm:pt>
    <dgm:pt modelId="{C3073FF8-6808-48E5-A0B4-23CD9C0DFDB1}">
      <dgm:prSet phldrT="[Text]" custT="1"/>
      <dgm:spPr/>
      <dgm:t>
        <a:bodyPr/>
        <a:lstStyle/>
        <a:p>
          <a:r>
            <a:rPr lang="en-US" sz="1200" dirty="0" smtClean="0"/>
            <a:t>1</a:t>
          </a:r>
          <a:endParaRPr lang="bg-BG" sz="1200" dirty="0"/>
        </a:p>
      </dgm:t>
    </dgm:pt>
    <dgm:pt modelId="{FD62F3C9-8B9B-4D68-9FCC-2A03B17F122E}" type="sibTrans" cxnId="{E425CA9D-08EF-4940-B470-2CCFC0328962}">
      <dgm:prSet/>
      <dgm:spPr/>
      <dgm:t>
        <a:bodyPr/>
        <a:lstStyle/>
        <a:p>
          <a:endParaRPr lang="bg-BG"/>
        </a:p>
      </dgm:t>
    </dgm:pt>
    <dgm:pt modelId="{34926CCD-F116-41C1-BFA6-3D163290A3FC}" type="parTrans" cxnId="{E425CA9D-08EF-4940-B470-2CCFC0328962}">
      <dgm:prSet/>
      <dgm:spPr/>
      <dgm:t>
        <a:bodyPr/>
        <a:lstStyle/>
        <a:p>
          <a:endParaRPr lang="bg-BG"/>
        </a:p>
      </dgm:t>
    </dgm:pt>
    <dgm:pt modelId="{C8ED48B2-48FE-46F7-BDF8-1B896611CDA8}">
      <dgm:prSet/>
      <dgm:spPr/>
      <dgm:t>
        <a:bodyPr/>
        <a:lstStyle/>
        <a:p>
          <a:r>
            <a:rPr lang="ru-RU" b="1" dirty="0" smtClean="0">
              <a:solidFill>
                <a:srgbClr val="002060"/>
              </a:solidFill>
            </a:rPr>
            <a:t>Запознаване с новите нормативни изисквания</a:t>
          </a:r>
          <a:endParaRPr lang="bg-BG" dirty="0"/>
        </a:p>
      </dgm:t>
    </dgm:pt>
    <dgm:pt modelId="{FD47E53D-7395-4F53-9686-AFDDD934C910}" type="parTrans" cxnId="{F1B45AA9-C410-4810-9283-293CDAE1E2F0}">
      <dgm:prSet/>
      <dgm:spPr/>
      <dgm:t>
        <a:bodyPr/>
        <a:lstStyle/>
        <a:p>
          <a:endParaRPr lang="bg-BG"/>
        </a:p>
      </dgm:t>
    </dgm:pt>
    <dgm:pt modelId="{BC5EB631-CBF3-487F-84CC-31C6AE2403A6}" type="sibTrans" cxnId="{F1B45AA9-C410-4810-9283-293CDAE1E2F0}">
      <dgm:prSet/>
      <dgm:spPr/>
      <dgm:t>
        <a:bodyPr/>
        <a:lstStyle/>
        <a:p>
          <a:endParaRPr lang="bg-BG"/>
        </a:p>
      </dgm:t>
    </dgm:pt>
    <dgm:pt modelId="{61436980-D49E-40E3-BB65-6179F478B718}">
      <dgm:prSet/>
      <dgm:spPr/>
      <dgm:t>
        <a:bodyPr/>
        <a:lstStyle/>
        <a:p>
          <a:r>
            <a:rPr lang="ru-RU" b="1" dirty="0" smtClean="0">
              <a:solidFill>
                <a:srgbClr val="002060"/>
              </a:solidFill>
            </a:rPr>
            <a:t>Вътрешен анализ на дейностите по обработване</a:t>
          </a:r>
          <a:endParaRPr lang="bg-BG" dirty="0"/>
        </a:p>
      </dgm:t>
    </dgm:pt>
    <dgm:pt modelId="{3AA182CF-FB07-4A3A-8088-DDF46F5FFD79}" type="parTrans" cxnId="{06D1BC53-302C-4F7F-BCBD-D53D0742FBF2}">
      <dgm:prSet/>
      <dgm:spPr/>
      <dgm:t>
        <a:bodyPr/>
        <a:lstStyle/>
        <a:p>
          <a:endParaRPr lang="bg-BG"/>
        </a:p>
      </dgm:t>
    </dgm:pt>
    <dgm:pt modelId="{48DE21B6-B87A-424C-9625-182AADA65C85}" type="sibTrans" cxnId="{06D1BC53-302C-4F7F-BCBD-D53D0742FBF2}">
      <dgm:prSet/>
      <dgm:spPr/>
      <dgm:t>
        <a:bodyPr/>
        <a:lstStyle/>
        <a:p>
          <a:endParaRPr lang="bg-BG"/>
        </a:p>
      </dgm:t>
    </dgm:pt>
    <dgm:pt modelId="{82ED9FBC-E027-4393-A6A2-636634923CF6}">
      <dgm:prSet/>
      <dgm:spPr/>
      <dgm:t>
        <a:bodyPr/>
        <a:lstStyle/>
        <a:p>
          <a:r>
            <a:rPr lang="ru-RU" b="1" smtClean="0">
              <a:solidFill>
                <a:srgbClr val="002060"/>
              </a:solidFill>
            </a:rPr>
            <a:t>Длъжностно лице по защита на данните</a:t>
          </a:r>
          <a:endParaRPr lang="bg-BG"/>
        </a:p>
      </dgm:t>
    </dgm:pt>
    <dgm:pt modelId="{C3CF10D7-ED11-4566-8E68-46525AEA442C}" type="parTrans" cxnId="{7E9A67D7-81D6-4E04-8562-CD680667E00F}">
      <dgm:prSet/>
      <dgm:spPr/>
      <dgm:t>
        <a:bodyPr/>
        <a:lstStyle/>
        <a:p>
          <a:endParaRPr lang="bg-BG"/>
        </a:p>
      </dgm:t>
    </dgm:pt>
    <dgm:pt modelId="{918354FB-6A4C-453E-AFF0-CCB0BCB143EF}" type="sibTrans" cxnId="{7E9A67D7-81D6-4E04-8562-CD680667E00F}">
      <dgm:prSet/>
      <dgm:spPr/>
      <dgm:t>
        <a:bodyPr/>
        <a:lstStyle/>
        <a:p>
          <a:endParaRPr lang="bg-BG"/>
        </a:p>
      </dgm:t>
    </dgm:pt>
    <dgm:pt modelId="{7D443135-C07E-4470-8E9E-7EA9EF21CA8F}">
      <dgm:prSet/>
      <dgm:spPr/>
      <dgm:t>
        <a:bodyPr/>
        <a:lstStyle/>
        <a:p>
          <a:r>
            <a:rPr lang="bg-BG" b="1" smtClean="0">
              <a:solidFill>
                <a:srgbClr val="002060"/>
              </a:solidFill>
            </a:rPr>
            <a:t>Управление на риска</a:t>
          </a:r>
          <a:endParaRPr lang="bg-BG"/>
        </a:p>
      </dgm:t>
    </dgm:pt>
    <dgm:pt modelId="{5FB690A2-7CAC-4E52-BCF3-62FEE4D1B64D}" type="parTrans" cxnId="{4C0AE96D-AAB8-4508-9FCC-DE0EB03D09D6}">
      <dgm:prSet/>
      <dgm:spPr/>
      <dgm:t>
        <a:bodyPr/>
        <a:lstStyle/>
        <a:p>
          <a:endParaRPr lang="bg-BG"/>
        </a:p>
      </dgm:t>
    </dgm:pt>
    <dgm:pt modelId="{A72160C1-EC60-46D0-BDB5-44666385949C}" type="sibTrans" cxnId="{4C0AE96D-AAB8-4508-9FCC-DE0EB03D09D6}">
      <dgm:prSet/>
      <dgm:spPr/>
      <dgm:t>
        <a:bodyPr/>
        <a:lstStyle/>
        <a:p>
          <a:endParaRPr lang="bg-BG"/>
        </a:p>
      </dgm:t>
    </dgm:pt>
    <dgm:pt modelId="{0ACCC67E-2B7F-48EC-BDE3-B4B5F8B02165}">
      <dgm:prSet/>
      <dgm:spPr/>
      <dgm:t>
        <a:bodyPr/>
        <a:lstStyle/>
        <a:p>
          <a:r>
            <a:rPr lang="ru-RU" b="1" smtClean="0">
              <a:solidFill>
                <a:srgbClr val="002060"/>
              </a:solidFill>
            </a:rPr>
            <a:t>Приемане на план за действие</a:t>
          </a:r>
          <a:endParaRPr lang="bg-BG"/>
        </a:p>
      </dgm:t>
    </dgm:pt>
    <dgm:pt modelId="{02024A3E-80AB-4A44-A9C8-68A73B628BC3}" type="parTrans" cxnId="{9EB5C862-CFDE-429D-906E-7AD2E761F739}">
      <dgm:prSet/>
      <dgm:spPr/>
      <dgm:t>
        <a:bodyPr/>
        <a:lstStyle/>
        <a:p>
          <a:endParaRPr lang="bg-BG"/>
        </a:p>
      </dgm:t>
    </dgm:pt>
    <dgm:pt modelId="{CB9901C7-6DAB-4110-87D7-BDBA6CA26ACB}" type="sibTrans" cxnId="{9EB5C862-CFDE-429D-906E-7AD2E761F739}">
      <dgm:prSet/>
      <dgm:spPr/>
      <dgm:t>
        <a:bodyPr/>
        <a:lstStyle/>
        <a:p>
          <a:endParaRPr lang="bg-BG"/>
        </a:p>
      </dgm:t>
    </dgm:pt>
    <dgm:pt modelId="{C4389924-13EF-466A-A073-CBC7475D2351}">
      <dgm:prSet/>
      <dgm:spPr/>
      <dgm:t>
        <a:bodyPr/>
        <a:lstStyle/>
        <a:p>
          <a:r>
            <a:rPr lang="ru-RU" b="1" smtClean="0">
              <a:solidFill>
                <a:srgbClr val="002060"/>
              </a:solidFill>
            </a:rPr>
            <a:t>Преглед на правните основания за обработване. Съгласие</a:t>
          </a:r>
          <a:endParaRPr lang="bg-BG"/>
        </a:p>
      </dgm:t>
    </dgm:pt>
    <dgm:pt modelId="{7C21E253-C15E-4ED4-8D84-D420BF368B8E}" type="parTrans" cxnId="{E5E25CEE-FE4B-455B-9583-B8E3DD065182}">
      <dgm:prSet/>
      <dgm:spPr/>
      <dgm:t>
        <a:bodyPr/>
        <a:lstStyle/>
        <a:p>
          <a:endParaRPr lang="bg-BG"/>
        </a:p>
      </dgm:t>
    </dgm:pt>
    <dgm:pt modelId="{008FE190-8C8A-4A60-B8ED-46EA593227EA}" type="sibTrans" cxnId="{E5E25CEE-FE4B-455B-9583-B8E3DD065182}">
      <dgm:prSet/>
      <dgm:spPr/>
      <dgm:t>
        <a:bodyPr/>
        <a:lstStyle/>
        <a:p>
          <a:endParaRPr lang="bg-BG"/>
        </a:p>
      </dgm:t>
    </dgm:pt>
    <dgm:pt modelId="{BFD6C810-09CF-43F8-8A55-FA5C84909E10}">
      <dgm:prSet/>
      <dgm:spPr/>
      <dgm:t>
        <a:bodyPr/>
        <a:lstStyle/>
        <a:p>
          <a:r>
            <a:rPr lang="ru-RU" b="1" smtClean="0">
              <a:solidFill>
                <a:srgbClr val="002060"/>
              </a:solidFill>
            </a:rPr>
            <a:t>Информираност и прозрачност</a:t>
          </a:r>
          <a:endParaRPr lang="bg-BG"/>
        </a:p>
      </dgm:t>
    </dgm:pt>
    <dgm:pt modelId="{F0A7D916-FDCB-4160-970E-D876DC707811}" type="parTrans" cxnId="{5AFE1882-FBEA-4744-9EF3-851734BD7FE2}">
      <dgm:prSet/>
      <dgm:spPr/>
      <dgm:t>
        <a:bodyPr/>
        <a:lstStyle/>
        <a:p>
          <a:endParaRPr lang="bg-BG"/>
        </a:p>
      </dgm:t>
    </dgm:pt>
    <dgm:pt modelId="{814EEAB5-FE08-4431-AF78-6273CB89D320}" type="sibTrans" cxnId="{5AFE1882-FBEA-4744-9EF3-851734BD7FE2}">
      <dgm:prSet/>
      <dgm:spPr/>
      <dgm:t>
        <a:bodyPr/>
        <a:lstStyle/>
        <a:p>
          <a:endParaRPr lang="bg-BG"/>
        </a:p>
      </dgm:t>
    </dgm:pt>
    <dgm:pt modelId="{84FF0F87-0D8E-43BB-92C1-5697506ED1FF}">
      <dgm:prSet/>
      <dgm:spPr/>
      <dgm:t>
        <a:bodyPr/>
        <a:lstStyle/>
        <a:p>
          <a:r>
            <a:rPr lang="ru-RU" b="1" smtClean="0">
              <a:solidFill>
                <a:srgbClr val="002060"/>
              </a:solidFill>
            </a:rPr>
            <a:t>Упражняване на права от субектите на данните</a:t>
          </a:r>
          <a:endParaRPr lang="bg-BG"/>
        </a:p>
      </dgm:t>
    </dgm:pt>
    <dgm:pt modelId="{F9E3793B-2703-4368-8E07-8E3EC9212D9F}" type="parTrans" cxnId="{C55A6243-9071-45B5-B33D-1E5CB696F4EF}">
      <dgm:prSet/>
      <dgm:spPr/>
      <dgm:t>
        <a:bodyPr/>
        <a:lstStyle/>
        <a:p>
          <a:endParaRPr lang="bg-BG"/>
        </a:p>
      </dgm:t>
    </dgm:pt>
    <dgm:pt modelId="{A4AC737A-3F38-48C8-843B-4D46AB3E414E}" type="sibTrans" cxnId="{C55A6243-9071-45B5-B33D-1E5CB696F4EF}">
      <dgm:prSet/>
      <dgm:spPr/>
      <dgm:t>
        <a:bodyPr/>
        <a:lstStyle/>
        <a:p>
          <a:endParaRPr lang="bg-BG"/>
        </a:p>
      </dgm:t>
    </dgm:pt>
    <dgm:pt modelId="{E28080D8-588C-42D2-A783-22E37BEAC5F0}">
      <dgm:prSet/>
      <dgm:spPr/>
      <dgm:t>
        <a:bodyPr/>
        <a:lstStyle/>
        <a:p>
          <a:r>
            <a:rPr lang="ru-RU" b="1" smtClean="0">
              <a:solidFill>
                <a:srgbClr val="002060"/>
              </a:solidFill>
            </a:rPr>
            <a:t>Уведомяване за нарушение на сигурността на данни</a:t>
          </a:r>
          <a:r>
            <a:rPr lang="bg-BG" b="1" smtClean="0">
              <a:solidFill>
                <a:srgbClr val="002060"/>
              </a:solidFill>
            </a:rPr>
            <a:t>те</a:t>
          </a:r>
          <a:r>
            <a:rPr lang="ru-RU" b="1" smtClean="0">
              <a:solidFill>
                <a:srgbClr val="002060"/>
              </a:solidFill>
            </a:rPr>
            <a:t> </a:t>
          </a:r>
          <a:endParaRPr lang="bg-BG"/>
        </a:p>
      </dgm:t>
    </dgm:pt>
    <dgm:pt modelId="{81A0EA06-F9D6-4C22-A823-8015F95DA575}" type="parTrans" cxnId="{20BFE90D-F6CE-40C2-B5BB-2C3E8B4F81C1}">
      <dgm:prSet/>
      <dgm:spPr/>
      <dgm:t>
        <a:bodyPr/>
        <a:lstStyle/>
        <a:p>
          <a:endParaRPr lang="bg-BG"/>
        </a:p>
      </dgm:t>
    </dgm:pt>
    <dgm:pt modelId="{AB223C72-ACAF-41B9-826D-7DF6B70FFD76}" type="sibTrans" cxnId="{20BFE90D-F6CE-40C2-B5BB-2C3E8B4F81C1}">
      <dgm:prSet/>
      <dgm:spPr/>
      <dgm:t>
        <a:bodyPr/>
        <a:lstStyle/>
        <a:p>
          <a:endParaRPr lang="bg-BG"/>
        </a:p>
      </dgm:t>
    </dgm:pt>
    <dgm:pt modelId="{85FE3C95-4CA0-4150-9C19-26D77575A30A}">
      <dgm:prSet/>
      <dgm:spPr/>
      <dgm:t>
        <a:bodyPr/>
        <a:lstStyle/>
        <a:p>
          <a:r>
            <a:rPr lang="bg-BG" b="1" smtClean="0">
              <a:solidFill>
                <a:srgbClr val="002060"/>
              </a:solidFill>
            </a:rPr>
            <a:t>Документиране и отчетност</a:t>
          </a:r>
          <a:endParaRPr lang="bg-BG"/>
        </a:p>
      </dgm:t>
    </dgm:pt>
    <dgm:pt modelId="{7434A164-B5C6-4F19-BA25-8B56DED7B835}" type="parTrans" cxnId="{884FFC53-2AD8-4701-8C35-E150941D1D3D}">
      <dgm:prSet/>
      <dgm:spPr/>
      <dgm:t>
        <a:bodyPr/>
        <a:lstStyle/>
        <a:p>
          <a:endParaRPr lang="bg-BG"/>
        </a:p>
      </dgm:t>
    </dgm:pt>
    <dgm:pt modelId="{E3A1A962-F349-4E94-86B2-946E8BD01C73}" type="sibTrans" cxnId="{884FFC53-2AD8-4701-8C35-E150941D1D3D}">
      <dgm:prSet/>
      <dgm:spPr/>
      <dgm:t>
        <a:bodyPr/>
        <a:lstStyle/>
        <a:p>
          <a:endParaRPr lang="bg-BG"/>
        </a:p>
      </dgm:t>
    </dgm:pt>
    <dgm:pt modelId="{4F53CC1B-D1AB-4328-9C54-4149AEA2A1E2}" type="pres">
      <dgm:prSet presAssocID="{0D88120F-622D-4842-A542-27BEF13F4FC5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bg-BG"/>
        </a:p>
      </dgm:t>
    </dgm:pt>
    <dgm:pt modelId="{02B730DB-5A29-4443-885B-8F645E424922}" type="pres">
      <dgm:prSet presAssocID="{C3073FF8-6808-48E5-A0B4-23CD9C0DFDB1}" presName="composite" presStyleCnt="0"/>
      <dgm:spPr/>
    </dgm:pt>
    <dgm:pt modelId="{BBD16EDC-E1AA-49DD-9252-C351CAA7337F}" type="pres">
      <dgm:prSet presAssocID="{C3073FF8-6808-48E5-A0B4-23CD9C0DFDB1}" presName="parentText" presStyleLbl="alignNode1" presStyleIdx="0" presStyleCnt="10">
        <dgm:presLayoutVars>
          <dgm:chMax val="1"/>
          <dgm:bulletEnabled val="1"/>
        </dgm:presLayoutVars>
      </dgm:prSet>
      <dgm:spPr/>
      <dgm:t>
        <a:bodyPr/>
        <a:lstStyle/>
        <a:p>
          <a:endParaRPr lang="bg-BG"/>
        </a:p>
      </dgm:t>
    </dgm:pt>
    <dgm:pt modelId="{F1827D57-9D04-420C-9648-092E3A6670E9}" type="pres">
      <dgm:prSet presAssocID="{C3073FF8-6808-48E5-A0B4-23CD9C0DFDB1}" presName="descendantText" presStyleLbl="alignAcc1" presStyleIdx="0" presStyleCnt="10">
        <dgm:presLayoutVars>
          <dgm:bulletEnabled val="1"/>
        </dgm:presLayoutVars>
      </dgm:prSet>
      <dgm:spPr/>
      <dgm:t>
        <a:bodyPr/>
        <a:lstStyle/>
        <a:p>
          <a:endParaRPr lang="bg-BG"/>
        </a:p>
      </dgm:t>
    </dgm:pt>
    <dgm:pt modelId="{68E397D1-951A-4AE3-BE4A-ECB29E0101F3}" type="pres">
      <dgm:prSet presAssocID="{FD62F3C9-8B9B-4D68-9FCC-2A03B17F122E}" presName="sp" presStyleCnt="0"/>
      <dgm:spPr/>
    </dgm:pt>
    <dgm:pt modelId="{44C727AE-9A03-402A-BE34-5428BA28DECA}" type="pres">
      <dgm:prSet presAssocID="{657E8EA0-FEE9-4367-B02B-37759B2917F9}" presName="composite" presStyleCnt="0"/>
      <dgm:spPr/>
    </dgm:pt>
    <dgm:pt modelId="{9605FFF5-9FE8-4F64-99DB-C76547928065}" type="pres">
      <dgm:prSet presAssocID="{657E8EA0-FEE9-4367-B02B-37759B2917F9}" presName="parentText" presStyleLbl="alignNode1" presStyleIdx="1" presStyleCnt="10">
        <dgm:presLayoutVars>
          <dgm:chMax val="1"/>
          <dgm:bulletEnabled val="1"/>
        </dgm:presLayoutVars>
      </dgm:prSet>
      <dgm:spPr/>
      <dgm:t>
        <a:bodyPr/>
        <a:lstStyle/>
        <a:p>
          <a:endParaRPr lang="bg-BG"/>
        </a:p>
      </dgm:t>
    </dgm:pt>
    <dgm:pt modelId="{ED244F44-CD76-4C45-9273-0B4FC46484B5}" type="pres">
      <dgm:prSet presAssocID="{657E8EA0-FEE9-4367-B02B-37759B2917F9}" presName="descendantText" presStyleLbl="alignAcc1" presStyleIdx="1" presStyleCnt="10">
        <dgm:presLayoutVars>
          <dgm:bulletEnabled val="1"/>
        </dgm:presLayoutVars>
      </dgm:prSet>
      <dgm:spPr/>
      <dgm:t>
        <a:bodyPr/>
        <a:lstStyle/>
        <a:p>
          <a:endParaRPr lang="bg-BG"/>
        </a:p>
      </dgm:t>
    </dgm:pt>
    <dgm:pt modelId="{198E87F4-F88B-419E-882E-7572D78E1B6A}" type="pres">
      <dgm:prSet presAssocID="{99FB7C4E-EC27-40DA-99B6-9F4AE70BCCEA}" presName="sp" presStyleCnt="0"/>
      <dgm:spPr/>
    </dgm:pt>
    <dgm:pt modelId="{188B87B9-861D-4022-BEFE-9F01DE59CAFC}" type="pres">
      <dgm:prSet presAssocID="{2B378803-FE03-43D9-AD74-D92E060BE802}" presName="composite" presStyleCnt="0"/>
      <dgm:spPr/>
    </dgm:pt>
    <dgm:pt modelId="{AC4EC1A1-62C5-47C3-8D57-B66F98B187A6}" type="pres">
      <dgm:prSet presAssocID="{2B378803-FE03-43D9-AD74-D92E060BE802}" presName="parentText" presStyleLbl="alignNode1" presStyleIdx="2" presStyleCnt="10">
        <dgm:presLayoutVars>
          <dgm:chMax val="1"/>
          <dgm:bulletEnabled val="1"/>
        </dgm:presLayoutVars>
      </dgm:prSet>
      <dgm:spPr/>
      <dgm:t>
        <a:bodyPr/>
        <a:lstStyle/>
        <a:p>
          <a:endParaRPr lang="bg-BG"/>
        </a:p>
      </dgm:t>
    </dgm:pt>
    <dgm:pt modelId="{68CD3710-3012-42F3-BA85-C0D214C1F540}" type="pres">
      <dgm:prSet presAssocID="{2B378803-FE03-43D9-AD74-D92E060BE802}" presName="descendantText" presStyleLbl="alignAcc1" presStyleIdx="2" presStyleCnt="10">
        <dgm:presLayoutVars>
          <dgm:bulletEnabled val="1"/>
        </dgm:presLayoutVars>
      </dgm:prSet>
      <dgm:spPr/>
      <dgm:t>
        <a:bodyPr/>
        <a:lstStyle/>
        <a:p>
          <a:endParaRPr lang="bg-BG"/>
        </a:p>
      </dgm:t>
    </dgm:pt>
    <dgm:pt modelId="{69C10381-F502-4582-B516-7816A705C48D}" type="pres">
      <dgm:prSet presAssocID="{CBAA3BFA-D321-4411-95B4-AFE7FAA4B7F5}" presName="sp" presStyleCnt="0"/>
      <dgm:spPr/>
    </dgm:pt>
    <dgm:pt modelId="{853125AA-A9F5-459E-8D6F-C0A33A1D27FC}" type="pres">
      <dgm:prSet presAssocID="{53E4C177-BA6A-4281-8245-3F378869DE70}" presName="composite" presStyleCnt="0"/>
      <dgm:spPr/>
    </dgm:pt>
    <dgm:pt modelId="{D1E0F6E5-0CE5-4B32-90CC-4BF9377AFC28}" type="pres">
      <dgm:prSet presAssocID="{53E4C177-BA6A-4281-8245-3F378869DE70}" presName="parentText" presStyleLbl="alignNode1" presStyleIdx="3" presStyleCnt="10" custLinFactNeighborX="-1730" custLinFactNeighborY="2936">
        <dgm:presLayoutVars>
          <dgm:chMax val="1"/>
          <dgm:bulletEnabled val="1"/>
        </dgm:presLayoutVars>
      </dgm:prSet>
      <dgm:spPr/>
      <dgm:t>
        <a:bodyPr/>
        <a:lstStyle/>
        <a:p>
          <a:endParaRPr lang="bg-BG"/>
        </a:p>
      </dgm:t>
    </dgm:pt>
    <dgm:pt modelId="{63187A04-B46B-48C9-A92B-D11D30134C23}" type="pres">
      <dgm:prSet presAssocID="{53E4C177-BA6A-4281-8245-3F378869DE70}" presName="descendantText" presStyleLbl="alignAcc1" presStyleIdx="3" presStyleCnt="10">
        <dgm:presLayoutVars>
          <dgm:bulletEnabled val="1"/>
        </dgm:presLayoutVars>
      </dgm:prSet>
      <dgm:spPr/>
      <dgm:t>
        <a:bodyPr/>
        <a:lstStyle/>
        <a:p>
          <a:endParaRPr lang="bg-BG"/>
        </a:p>
      </dgm:t>
    </dgm:pt>
    <dgm:pt modelId="{1B31ABB3-51BB-43DC-8009-112EF395F8BA}" type="pres">
      <dgm:prSet presAssocID="{FED7080D-95C5-45F4-8151-2F5C2C9DD97B}" presName="sp" presStyleCnt="0"/>
      <dgm:spPr/>
    </dgm:pt>
    <dgm:pt modelId="{3E861ADD-0B8E-4020-A4CE-74C28D7CD267}" type="pres">
      <dgm:prSet presAssocID="{EF74DAD3-240E-42FB-99C3-7467F78F14C9}" presName="composite" presStyleCnt="0"/>
      <dgm:spPr/>
    </dgm:pt>
    <dgm:pt modelId="{01D1BF53-C5FE-43E7-9534-50182EB5B97C}" type="pres">
      <dgm:prSet presAssocID="{EF74DAD3-240E-42FB-99C3-7467F78F14C9}" presName="parentText" presStyleLbl="alignNode1" presStyleIdx="4" presStyleCnt="10">
        <dgm:presLayoutVars>
          <dgm:chMax val="1"/>
          <dgm:bulletEnabled val="1"/>
        </dgm:presLayoutVars>
      </dgm:prSet>
      <dgm:spPr/>
      <dgm:t>
        <a:bodyPr/>
        <a:lstStyle/>
        <a:p>
          <a:endParaRPr lang="bg-BG"/>
        </a:p>
      </dgm:t>
    </dgm:pt>
    <dgm:pt modelId="{BB32594B-9164-4123-9341-2D1EE658C819}" type="pres">
      <dgm:prSet presAssocID="{EF74DAD3-240E-42FB-99C3-7467F78F14C9}" presName="descendantText" presStyleLbl="alignAcc1" presStyleIdx="4" presStyleCnt="10">
        <dgm:presLayoutVars>
          <dgm:bulletEnabled val="1"/>
        </dgm:presLayoutVars>
      </dgm:prSet>
      <dgm:spPr/>
      <dgm:t>
        <a:bodyPr/>
        <a:lstStyle/>
        <a:p>
          <a:endParaRPr lang="bg-BG"/>
        </a:p>
      </dgm:t>
    </dgm:pt>
    <dgm:pt modelId="{688EF802-B29E-4C73-93A5-E229B25AD1FF}" type="pres">
      <dgm:prSet presAssocID="{F8366B55-4F48-4401-9222-28FE33D373CF}" presName="sp" presStyleCnt="0"/>
      <dgm:spPr/>
    </dgm:pt>
    <dgm:pt modelId="{DA4DE85E-6461-4B0E-9ABC-B72354AC7888}" type="pres">
      <dgm:prSet presAssocID="{5A8F0870-70D1-4DE8-ABE1-C9FA39BCA4A1}" presName="composite" presStyleCnt="0"/>
      <dgm:spPr/>
    </dgm:pt>
    <dgm:pt modelId="{B802A0BB-0032-437D-A8A5-89E0F0206841}" type="pres">
      <dgm:prSet presAssocID="{5A8F0870-70D1-4DE8-ABE1-C9FA39BCA4A1}" presName="parentText" presStyleLbl="alignNode1" presStyleIdx="5" presStyleCnt="10">
        <dgm:presLayoutVars>
          <dgm:chMax val="1"/>
          <dgm:bulletEnabled val="1"/>
        </dgm:presLayoutVars>
      </dgm:prSet>
      <dgm:spPr/>
      <dgm:t>
        <a:bodyPr/>
        <a:lstStyle/>
        <a:p>
          <a:endParaRPr lang="bg-BG"/>
        </a:p>
      </dgm:t>
    </dgm:pt>
    <dgm:pt modelId="{5A087079-1674-4ACA-B030-2C038FAB761D}" type="pres">
      <dgm:prSet presAssocID="{5A8F0870-70D1-4DE8-ABE1-C9FA39BCA4A1}" presName="descendantText" presStyleLbl="alignAcc1" presStyleIdx="5" presStyleCnt="10">
        <dgm:presLayoutVars>
          <dgm:bulletEnabled val="1"/>
        </dgm:presLayoutVars>
      </dgm:prSet>
      <dgm:spPr/>
      <dgm:t>
        <a:bodyPr/>
        <a:lstStyle/>
        <a:p>
          <a:endParaRPr lang="bg-BG"/>
        </a:p>
      </dgm:t>
    </dgm:pt>
    <dgm:pt modelId="{204D8F06-6B5D-41FC-AC63-B437ED6ED375}" type="pres">
      <dgm:prSet presAssocID="{DD888FFC-23CE-45F3-8DBE-D2509E998C9B}" presName="sp" presStyleCnt="0"/>
      <dgm:spPr/>
    </dgm:pt>
    <dgm:pt modelId="{A6228452-8433-44C7-9CA6-BB1342E5076F}" type="pres">
      <dgm:prSet presAssocID="{4DBF194D-8058-4EA9-8E23-673EDF07215B}" presName="composite" presStyleCnt="0"/>
      <dgm:spPr/>
    </dgm:pt>
    <dgm:pt modelId="{FCE468F6-A3A7-427F-BDC9-657B26881A0E}" type="pres">
      <dgm:prSet presAssocID="{4DBF194D-8058-4EA9-8E23-673EDF07215B}" presName="parentText" presStyleLbl="alignNode1" presStyleIdx="6" presStyleCnt="10">
        <dgm:presLayoutVars>
          <dgm:chMax val="1"/>
          <dgm:bulletEnabled val="1"/>
        </dgm:presLayoutVars>
      </dgm:prSet>
      <dgm:spPr/>
      <dgm:t>
        <a:bodyPr/>
        <a:lstStyle/>
        <a:p>
          <a:endParaRPr lang="bg-BG"/>
        </a:p>
      </dgm:t>
    </dgm:pt>
    <dgm:pt modelId="{5B2A7F08-99BA-4042-A304-3602EE082ED6}" type="pres">
      <dgm:prSet presAssocID="{4DBF194D-8058-4EA9-8E23-673EDF07215B}" presName="descendantText" presStyleLbl="alignAcc1" presStyleIdx="6" presStyleCnt="10">
        <dgm:presLayoutVars>
          <dgm:bulletEnabled val="1"/>
        </dgm:presLayoutVars>
      </dgm:prSet>
      <dgm:spPr/>
      <dgm:t>
        <a:bodyPr/>
        <a:lstStyle/>
        <a:p>
          <a:endParaRPr lang="bg-BG"/>
        </a:p>
      </dgm:t>
    </dgm:pt>
    <dgm:pt modelId="{BC61EFEB-9F20-4918-AF33-EC7B8CDCB0BF}" type="pres">
      <dgm:prSet presAssocID="{7E64D8A2-0BBF-44A1-9424-223C1699B275}" presName="sp" presStyleCnt="0"/>
      <dgm:spPr/>
    </dgm:pt>
    <dgm:pt modelId="{A96102A9-B9E5-4A7F-80BD-8B7F065396DE}" type="pres">
      <dgm:prSet presAssocID="{FF894629-F86A-412C-9654-AA63908C370B}" presName="composite" presStyleCnt="0"/>
      <dgm:spPr/>
    </dgm:pt>
    <dgm:pt modelId="{725A0756-345B-4D25-874B-13AC4962913D}" type="pres">
      <dgm:prSet presAssocID="{FF894629-F86A-412C-9654-AA63908C370B}" presName="parentText" presStyleLbl="alignNode1" presStyleIdx="7" presStyleCnt="10">
        <dgm:presLayoutVars>
          <dgm:chMax val="1"/>
          <dgm:bulletEnabled val="1"/>
        </dgm:presLayoutVars>
      </dgm:prSet>
      <dgm:spPr/>
      <dgm:t>
        <a:bodyPr/>
        <a:lstStyle/>
        <a:p>
          <a:endParaRPr lang="bg-BG"/>
        </a:p>
      </dgm:t>
    </dgm:pt>
    <dgm:pt modelId="{9997F93F-56D7-4D8D-AB2C-2DFF5A8BADD3}" type="pres">
      <dgm:prSet presAssocID="{FF894629-F86A-412C-9654-AA63908C370B}" presName="descendantText" presStyleLbl="alignAcc1" presStyleIdx="7" presStyleCnt="10">
        <dgm:presLayoutVars>
          <dgm:bulletEnabled val="1"/>
        </dgm:presLayoutVars>
      </dgm:prSet>
      <dgm:spPr/>
      <dgm:t>
        <a:bodyPr/>
        <a:lstStyle/>
        <a:p>
          <a:endParaRPr lang="bg-BG"/>
        </a:p>
      </dgm:t>
    </dgm:pt>
    <dgm:pt modelId="{DB103C80-DE1F-4235-A449-AFA246146E33}" type="pres">
      <dgm:prSet presAssocID="{2068BA5A-C3E0-4EA5-ABA9-62DED9EE5402}" presName="sp" presStyleCnt="0"/>
      <dgm:spPr/>
    </dgm:pt>
    <dgm:pt modelId="{4B773BED-5C72-489D-AC46-5B04FEE3F3DA}" type="pres">
      <dgm:prSet presAssocID="{A198454E-7D7E-40A8-AB4C-4FF28DBD1073}" presName="composite" presStyleCnt="0"/>
      <dgm:spPr/>
    </dgm:pt>
    <dgm:pt modelId="{9CB998CD-CB6B-40B4-B910-6D1DF6A270F4}" type="pres">
      <dgm:prSet presAssocID="{A198454E-7D7E-40A8-AB4C-4FF28DBD1073}" presName="parentText" presStyleLbl="alignNode1" presStyleIdx="8" presStyleCnt="10">
        <dgm:presLayoutVars>
          <dgm:chMax val="1"/>
          <dgm:bulletEnabled val="1"/>
        </dgm:presLayoutVars>
      </dgm:prSet>
      <dgm:spPr/>
      <dgm:t>
        <a:bodyPr/>
        <a:lstStyle/>
        <a:p>
          <a:endParaRPr lang="bg-BG"/>
        </a:p>
      </dgm:t>
    </dgm:pt>
    <dgm:pt modelId="{51551ADA-9D92-40B0-8DA3-841EC508C8AA}" type="pres">
      <dgm:prSet presAssocID="{A198454E-7D7E-40A8-AB4C-4FF28DBD1073}" presName="descendantText" presStyleLbl="alignAcc1" presStyleIdx="8" presStyleCnt="10">
        <dgm:presLayoutVars>
          <dgm:bulletEnabled val="1"/>
        </dgm:presLayoutVars>
      </dgm:prSet>
      <dgm:spPr/>
      <dgm:t>
        <a:bodyPr/>
        <a:lstStyle/>
        <a:p>
          <a:endParaRPr lang="bg-BG"/>
        </a:p>
      </dgm:t>
    </dgm:pt>
    <dgm:pt modelId="{FA6698B5-80EE-43EA-B2C4-082AEBCE73E1}" type="pres">
      <dgm:prSet presAssocID="{939F7AEB-77AD-4067-8D8F-704FAC90898F}" presName="sp" presStyleCnt="0"/>
      <dgm:spPr/>
    </dgm:pt>
    <dgm:pt modelId="{760A0D8F-57A9-4316-B323-8CA729DD5481}" type="pres">
      <dgm:prSet presAssocID="{D966FA2F-186F-4319-A77A-B162E8F9588F}" presName="composite" presStyleCnt="0"/>
      <dgm:spPr/>
    </dgm:pt>
    <dgm:pt modelId="{A5990A52-D789-4724-B9F6-4692CB9E101D}" type="pres">
      <dgm:prSet presAssocID="{D966FA2F-186F-4319-A77A-B162E8F9588F}" presName="parentText" presStyleLbl="alignNode1" presStyleIdx="9" presStyleCnt="10">
        <dgm:presLayoutVars>
          <dgm:chMax val="1"/>
          <dgm:bulletEnabled val="1"/>
        </dgm:presLayoutVars>
      </dgm:prSet>
      <dgm:spPr/>
      <dgm:t>
        <a:bodyPr/>
        <a:lstStyle/>
        <a:p>
          <a:endParaRPr lang="bg-BG"/>
        </a:p>
      </dgm:t>
    </dgm:pt>
    <dgm:pt modelId="{9ECF13FC-1AA4-4B94-BCC7-53B8216E0D2B}" type="pres">
      <dgm:prSet presAssocID="{D966FA2F-186F-4319-A77A-B162E8F9588F}" presName="descendantText" presStyleLbl="alignAcc1" presStyleIdx="9" presStyleCnt="10">
        <dgm:presLayoutVars>
          <dgm:bulletEnabled val="1"/>
        </dgm:presLayoutVars>
      </dgm:prSet>
      <dgm:spPr/>
      <dgm:t>
        <a:bodyPr/>
        <a:lstStyle/>
        <a:p>
          <a:endParaRPr lang="bg-BG"/>
        </a:p>
      </dgm:t>
    </dgm:pt>
  </dgm:ptLst>
  <dgm:cxnLst>
    <dgm:cxn modelId="{B8BD9214-A573-42D0-9877-F6A97A46B579}" type="presOf" srcId="{C3073FF8-6808-48E5-A0B4-23CD9C0DFDB1}" destId="{BBD16EDC-E1AA-49DD-9252-C351CAA7337F}" srcOrd="0" destOrd="0" presId="urn:microsoft.com/office/officeart/2005/8/layout/chevron2"/>
    <dgm:cxn modelId="{39927DA6-C492-4372-9AAF-93E512F55BAF}" type="presOf" srcId="{C4389924-13EF-466A-A073-CBC7475D2351}" destId="{5A087079-1674-4ACA-B030-2C038FAB761D}" srcOrd="0" destOrd="0" presId="urn:microsoft.com/office/officeart/2005/8/layout/chevron2"/>
    <dgm:cxn modelId="{884FFC53-2AD8-4701-8C35-E150941D1D3D}" srcId="{D966FA2F-186F-4319-A77A-B162E8F9588F}" destId="{85FE3C95-4CA0-4150-9C19-26D77575A30A}" srcOrd="0" destOrd="0" parTransId="{7434A164-B5C6-4F19-BA25-8B56DED7B835}" sibTransId="{E3A1A962-F349-4E94-86B2-946E8BD01C73}"/>
    <dgm:cxn modelId="{FB5034A8-CA85-4155-9F10-93154DC77B40}" type="presOf" srcId="{E28080D8-588C-42D2-A783-22E37BEAC5F0}" destId="{51551ADA-9D92-40B0-8DA3-841EC508C8AA}" srcOrd="0" destOrd="0" presId="urn:microsoft.com/office/officeart/2005/8/layout/chevron2"/>
    <dgm:cxn modelId="{5AFE1882-FBEA-4744-9EF3-851734BD7FE2}" srcId="{4DBF194D-8058-4EA9-8E23-673EDF07215B}" destId="{BFD6C810-09CF-43F8-8A55-FA5C84909E10}" srcOrd="0" destOrd="0" parTransId="{F0A7D916-FDCB-4160-970E-D876DC707811}" sibTransId="{814EEAB5-FE08-4431-AF78-6273CB89D320}"/>
    <dgm:cxn modelId="{7E9A67D7-81D6-4E04-8562-CD680667E00F}" srcId="{2B378803-FE03-43D9-AD74-D92E060BE802}" destId="{82ED9FBC-E027-4393-A6A2-636634923CF6}" srcOrd="0" destOrd="0" parTransId="{C3CF10D7-ED11-4566-8E68-46525AEA442C}" sibTransId="{918354FB-6A4C-453E-AFF0-CCB0BCB143EF}"/>
    <dgm:cxn modelId="{DC631A8F-D1E7-4882-AEFA-1A9202B3D2D2}" type="presOf" srcId="{4DBF194D-8058-4EA9-8E23-673EDF07215B}" destId="{FCE468F6-A3A7-427F-BDC9-657B26881A0E}" srcOrd="0" destOrd="0" presId="urn:microsoft.com/office/officeart/2005/8/layout/chevron2"/>
    <dgm:cxn modelId="{A714A92E-0FD4-449D-9019-5C831D81E5EB}" type="presOf" srcId="{2B378803-FE03-43D9-AD74-D92E060BE802}" destId="{AC4EC1A1-62C5-47C3-8D57-B66F98B187A6}" srcOrd="0" destOrd="0" presId="urn:microsoft.com/office/officeart/2005/8/layout/chevron2"/>
    <dgm:cxn modelId="{DD575DA3-164E-45DB-9D29-EC1147B27414}" type="presOf" srcId="{85FE3C95-4CA0-4150-9C19-26D77575A30A}" destId="{9ECF13FC-1AA4-4B94-BCC7-53B8216E0D2B}" srcOrd="0" destOrd="0" presId="urn:microsoft.com/office/officeart/2005/8/layout/chevron2"/>
    <dgm:cxn modelId="{EAA69C76-F81B-4D1C-92F7-C82968465C6C}" type="presOf" srcId="{61436980-D49E-40E3-BB65-6179F478B718}" destId="{ED244F44-CD76-4C45-9273-0B4FC46484B5}" srcOrd="0" destOrd="0" presId="urn:microsoft.com/office/officeart/2005/8/layout/chevron2"/>
    <dgm:cxn modelId="{D43BF5EF-953C-4437-8B08-DF4364D31195}" type="presOf" srcId="{0D88120F-622D-4842-A542-27BEF13F4FC5}" destId="{4F53CC1B-D1AB-4328-9C54-4149AEA2A1E2}" srcOrd="0" destOrd="0" presId="urn:microsoft.com/office/officeart/2005/8/layout/chevron2"/>
    <dgm:cxn modelId="{471897E4-30F3-4209-B758-DA4EF068F451}" type="presOf" srcId="{A198454E-7D7E-40A8-AB4C-4FF28DBD1073}" destId="{9CB998CD-CB6B-40B4-B910-6D1DF6A270F4}" srcOrd="0" destOrd="0" presId="urn:microsoft.com/office/officeart/2005/8/layout/chevron2"/>
    <dgm:cxn modelId="{A3FA188F-353F-4021-B341-8332B625A0A1}" type="presOf" srcId="{0ACCC67E-2B7F-48EC-BDE3-B4B5F8B02165}" destId="{BB32594B-9164-4123-9341-2D1EE658C819}" srcOrd="0" destOrd="0" presId="urn:microsoft.com/office/officeart/2005/8/layout/chevron2"/>
    <dgm:cxn modelId="{23CE600B-C52B-40B6-8208-A7DA0AA03691}" srcId="{0D88120F-622D-4842-A542-27BEF13F4FC5}" destId="{FF894629-F86A-412C-9654-AA63908C370B}" srcOrd="7" destOrd="0" parTransId="{A07C4AB4-D63E-40A7-AFBF-1E894A722990}" sibTransId="{2068BA5A-C3E0-4EA5-ABA9-62DED9EE5402}"/>
    <dgm:cxn modelId="{318C786D-751D-4966-84EE-2A3764A208AD}" type="presOf" srcId="{EF74DAD3-240E-42FB-99C3-7467F78F14C9}" destId="{01D1BF53-C5FE-43E7-9534-50182EB5B97C}" srcOrd="0" destOrd="0" presId="urn:microsoft.com/office/officeart/2005/8/layout/chevron2"/>
    <dgm:cxn modelId="{3A4DA3DC-9714-449F-878F-0F6C40A354E0}" type="presOf" srcId="{D966FA2F-186F-4319-A77A-B162E8F9588F}" destId="{A5990A52-D789-4724-B9F6-4692CB9E101D}" srcOrd="0" destOrd="0" presId="urn:microsoft.com/office/officeart/2005/8/layout/chevron2"/>
    <dgm:cxn modelId="{E5E25CEE-FE4B-455B-9583-B8E3DD065182}" srcId="{5A8F0870-70D1-4DE8-ABE1-C9FA39BCA4A1}" destId="{C4389924-13EF-466A-A073-CBC7475D2351}" srcOrd="0" destOrd="0" parTransId="{7C21E253-C15E-4ED4-8D84-D420BF368B8E}" sibTransId="{008FE190-8C8A-4A60-B8ED-46EA593227EA}"/>
    <dgm:cxn modelId="{9EB5C862-CFDE-429D-906E-7AD2E761F739}" srcId="{EF74DAD3-240E-42FB-99C3-7467F78F14C9}" destId="{0ACCC67E-2B7F-48EC-BDE3-B4B5F8B02165}" srcOrd="0" destOrd="0" parTransId="{02024A3E-80AB-4A44-A9C8-68A73B628BC3}" sibTransId="{CB9901C7-6DAB-4110-87D7-BDBA6CA26ACB}"/>
    <dgm:cxn modelId="{1918D12A-D0C7-4631-B893-D670D3EE79C0}" type="presOf" srcId="{C8ED48B2-48FE-46F7-BDF8-1B896611CDA8}" destId="{F1827D57-9D04-420C-9648-092E3A6670E9}" srcOrd="0" destOrd="0" presId="urn:microsoft.com/office/officeart/2005/8/layout/chevron2"/>
    <dgm:cxn modelId="{7338C3FB-8A4A-4250-ABC2-1910311FD3A4}" srcId="{0D88120F-622D-4842-A542-27BEF13F4FC5}" destId="{EF74DAD3-240E-42FB-99C3-7467F78F14C9}" srcOrd="4" destOrd="0" parTransId="{F7494615-CD73-4A5E-9152-8EF786220063}" sibTransId="{F8366B55-4F48-4401-9222-28FE33D373CF}"/>
    <dgm:cxn modelId="{85094445-74EE-4C63-88D5-87F2BB0462BE}" srcId="{0D88120F-622D-4842-A542-27BEF13F4FC5}" destId="{657E8EA0-FEE9-4367-B02B-37759B2917F9}" srcOrd="1" destOrd="0" parTransId="{B0BD564E-0720-414D-A16D-D4F85BC4DA9B}" sibTransId="{99FB7C4E-EC27-40DA-99B6-9F4AE70BCCEA}"/>
    <dgm:cxn modelId="{F98A9CBC-2729-4C24-8D2E-9366B8982431}" type="presOf" srcId="{84FF0F87-0D8E-43BB-92C1-5697506ED1FF}" destId="{9997F93F-56D7-4D8D-AB2C-2DFF5A8BADD3}" srcOrd="0" destOrd="0" presId="urn:microsoft.com/office/officeart/2005/8/layout/chevron2"/>
    <dgm:cxn modelId="{F1B45AA9-C410-4810-9283-293CDAE1E2F0}" srcId="{C3073FF8-6808-48E5-A0B4-23CD9C0DFDB1}" destId="{C8ED48B2-48FE-46F7-BDF8-1B896611CDA8}" srcOrd="0" destOrd="0" parTransId="{FD47E53D-7395-4F53-9686-AFDDD934C910}" sibTransId="{BC5EB631-CBF3-487F-84CC-31C6AE2403A6}"/>
    <dgm:cxn modelId="{E425CA9D-08EF-4940-B470-2CCFC0328962}" srcId="{0D88120F-622D-4842-A542-27BEF13F4FC5}" destId="{C3073FF8-6808-48E5-A0B4-23CD9C0DFDB1}" srcOrd="0" destOrd="0" parTransId="{34926CCD-F116-41C1-BFA6-3D163290A3FC}" sibTransId="{FD62F3C9-8B9B-4D68-9FCC-2A03B17F122E}"/>
    <dgm:cxn modelId="{A672CED7-D426-4E11-B71A-4381C4D5731C}" type="presOf" srcId="{FF894629-F86A-412C-9654-AA63908C370B}" destId="{725A0756-345B-4D25-874B-13AC4962913D}" srcOrd="0" destOrd="0" presId="urn:microsoft.com/office/officeart/2005/8/layout/chevron2"/>
    <dgm:cxn modelId="{20BFE90D-F6CE-40C2-B5BB-2C3E8B4F81C1}" srcId="{A198454E-7D7E-40A8-AB4C-4FF28DBD1073}" destId="{E28080D8-588C-42D2-A783-22E37BEAC5F0}" srcOrd="0" destOrd="0" parTransId="{81A0EA06-F9D6-4C22-A823-8015F95DA575}" sibTransId="{AB223C72-ACAF-41B9-826D-7DF6B70FFD76}"/>
    <dgm:cxn modelId="{4C0AE96D-AAB8-4508-9FCC-DE0EB03D09D6}" srcId="{53E4C177-BA6A-4281-8245-3F378869DE70}" destId="{7D443135-C07E-4470-8E9E-7EA9EF21CA8F}" srcOrd="0" destOrd="0" parTransId="{5FB690A2-7CAC-4E52-BCF3-62FEE4D1B64D}" sibTransId="{A72160C1-EC60-46D0-BDB5-44666385949C}"/>
    <dgm:cxn modelId="{06D1BC53-302C-4F7F-BCBD-D53D0742FBF2}" srcId="{657E8EA0-FEE9-4367-B02B-37759B2917F9}" destId="{61436980-D49E-40E3-BB65-6179F478B718}" srcOrd="0" destOrd="0" parTransId="{3AA182CF-FB07-4A3A-8088-DDF46F5FFD79}" sibTransId="{48DE21B6-B87A-424C-9625-182AADA65C85}"/>
    <dgm:cxn modelId="{A73521F1-E926-4665-B506-0A0AC5E7E367}" type="presOf" srcId="{BFD6C810-09CF-43F8-8A55-FA5C84909E10}" destId="{5B2A7F08-99BA-4042-A304-3602EE082ED6}" srcOrd="0" destOrd="0" presId="urn:microsoft.com/office/officeart/2005/8/layout/chevron2"/>
    <dgm:cxn modelId="{66FF6795-424C-458A-9337-3C97BA067DE5}" srcId="{0D88120F-622D-4842-A542-27BEF13F4FC5}" destId="{4DBF194D-8058-4EA9-8E23-673EDF07215B}" srcOrd="6" destOrd="0" parTransId="{88CFF250-F5F3-4FD0-920B-4027DD3BB8D0}" sibTransId="{7E64D8A2-0BBF-44A1-9424-223C1699B275}"/>
    <dgm:cxn modelId="{205970FB-6119-4A95-919E-26577424BC8E}" srcId="{0D88120F-622D-4842-A542-27BEF13F4FC5}" destId="{D966FA2F-186F-4319-A77A-B162E8F9588F}" srcOrd="9" destOrd="0" parTransId="{00B08686-68E5-43E4-AE28-6D41BC4F40D2}" sibTransId="{9E72BF6F-D563-4AF6-A86A-09639584BC26}"/>
    <dgm:cxn modelId="{44C1B490-7EB0-4CED-85D6-81AB26E83338}" srcId="{0D88120F-622D-4842-A542-27BEF13F4FC5}" destId="{53E4C177-BA6A-4281-8245-3F378869DE70}" srcOrd="3" destOrd="0" parTransId="{86426468-3744-4159-901B-3B83C580DF36}" sibTransId="{FED7080D-95C5-45F4-8151-2F5C2C9DD97B}"/>
    <dgm:cxn modelId="{B064994E-577C-4E59-A075-318024743414}" srcId="{0D88120F-622D-4842-A542-27BEF13F4FC5}" destId="{A198454E-7D7E-40A8-AB4C-4FF28DBD1073}" srcOrd="8" destOrd="0" parTransId="{8836BE92-C5E3-496B-AE04-3BCF0387A7A0}" sibTransId="{939F7AEB-77AD-4067-8D8F-704FAC90898F}"/>
    <dgm:cxn modelId="{E18BF82A-32F8-4500-8B3B-0B8AF88D28A7}" type="presOf" srcId="{82ED9FBC-E027-4393-A6A2-636634923CF6}" destId="{68CD3710-3012-42F3-BA85-C0D214C1F540}" srcOrd="0" destOrd="0" presId="urn:microsoft.com/office/officeart/2005/8/layout/chevron2"/>
    <dgm:cxn modelId="{C55A6243-9071-45B5-B33D-1E5CB696F4EF}" srcId="{FF894629-F86A-412C-9654-AA63908C370B}" destId="{84FF0F87-0D8E-43BB-92C1-5697506ED1FF}" srcOrd="0" destOrd="0" parTransId="{F9E3793B-2703-4368-8E07-8E3EC9212D9F}" sibTransId="{A4AC737A-3F38-48C8-843B-4D46AB3E414E}"/>
    <dgm:cxn modelId="{4D7DAD3E-FDF9-4C3D-A87F-D6EC07CB26EC}" type="presOf" srcId="{7D443135-C07E-4470-8E9E-7EA9EF21CA8F}" destId="{63187A04-B46B-48C9-A92B-D11D30134C23}" srcOrd="0" destOrd="0" presId="urn:microsoft.com/office/officeart/2005/8/layout/chevron2"/>
    <dgm:cxn modelId="{0C89C432-E4EA-4AFC-B1B9-2805E95F0AB3}" type="presOf" srcId="{53E4C177-BA6A-4281-8245-3F378869DE70}" destId="{D1E0F6E5-0CE5-4B32-90CC-4BF9377AFC28}" srcOrd="0" destOrd="0" presId="urn:microsoft.com/office/officeart/2005/8/layout/chevron2"/>
    <dgm:cxn modelId="{A43C6CCE-7CEA-4BCC-97C7-496A4896C68F}" type="presOf" srcId="{657E8EA0-FEE9-4367-B02B-37759B2917F9}" destId="{9605FFF5-9FE8-4F64-99DB-C76547928065}" srcOrd="0" destOrd="0" presId="urn:microsoft.com/office/officeart/2005/8/layout/chevron2"/>
    <dgm:cxn modelId="{FA285F95-5358-4A65-8F28-477A766046C1}" srcId="{0D88120F-622D-4842-A542-27BEF13F4FC5}" destId="{2B378803-FE03-43D9-AD74-D92E060BE802}" srcOrd="2" destOrd="0" parTransId="{D3EB2DC1-A04E-4035-AE99-74AEEE6EB1B6}" sibTransId="{CBAA3BFA-D321-4411-95B4-AFE7FAA4B7F5}"/>
    <dgm:cxn modelId="{CDB2E299-A1C0-4C9A-B1D4-35794BB191FC}" type="presOf" srcId="{5A8F0870-70D1-4DE8-ABE1-C9FA39BCA4A1}" destId="{B802A0BB-0032-437D-A8A5-89E0F0206841}" srcOrd="0" destOrd="0" presId="urn:microsoft.com/office/officeart/2005/8/layout/chevron2"/>
    <dgm:cxn modelId="{58529BE1-E594-41CF-BA76-E4BFA1437611}" srcId="{0D88120F-622D-4842-A542-27BEF13F4FC5}" destId="{5A8F0870-70D1-4DE8-ABE1-C9FA39BCA4A1}" srcOrd="5" destOrd="0" parTransId="{9DC15D3F-5791-44A5-A0FC-042C36BA4DDF}" sibTransId="{DD888FFC-23CE-45F3-8DBE-D2509E998C9B}"/>
    <dgm:cxn modelId="{88562220-6BDB-4A27-BFE0-F8B6AA09DCB2}" type="presParOf" srcId="{4F53CC1B-D1AB-4328-9C54-4149AEA2A1E2}" destId="{02B730DB-5A29-4443-885B-8F645E424922}" srcOrd="0" destOrd="0" presId="urn:microsoft.com/office/officeart/2005/8/layout/chevron2"/>
    <dgm:cxn modelId="{A834E10B-1AA1-46E4-B0B8-896EA958F42C}" type="presParOf" srcId="{02B730DB-5A29-4443-885B-8F645E424922}" destId="{BBD16EDC-E1AA-49DD-9252-C351CAA7337F}" srcOrd="0" destOrd="0" presId="urn:microsoft.com/office/officeart/2005/8/layout/chevron2"/>
    <dgm:cxn modelId="{A1463098-9EB5-4808-934F-E5083CCE8088}" type="presParOf" srcId="{02B730DB-5A29-4443-885B-8F645E424922}" destId="{F1827D57-9D04-420C-9648-092E3A6670E9}" srcOrd="1" destOrd="0" presId="urn:microsoft.com/office/officeart/2005/8/layout/chevron2"/>
    <dgm:cxn modelId="{9518616D-CCA7-41E9-9BCD-FBBE45449B66}" type="presParOf" srcId="{4F53CC1B-D1AB-4328-9C54-4149AEA2A1E2}" destId="{68E397D1-951A-4AE3-BE4A-ECB29E0101F3}" srcOrd="1" destOrd="0" presId="urn:microsoft.com/office/officeart/2005/8/layout/chevron2"/>
    <dgm:cxn modelId="{9D63D855-6D3A-4114-A807-73A49E977B91}" type="presParOf" srcId="{4F53CC1B-D1AB-4328-9C54-4149AEA2A1E2}" destId="{44C727AE-9A03-402A-BE34-5428BA28DECA}" srcOrd="2" destOrd="0" presId="urn:microsoft.com/office/officeart/2005/8/layout/chevron2"/>
    <dgm:cxn modelId="{C1C334F9-20DA-4A37-BCF8-96803CCE9B2F}" type="presParOf" srcId="{44C727AE-9A03-402A-BE34-5428BA28DECA}" destId="{9605FFF5-9FE8-4F64-99DB-C76547928065}" srcOrd="0" destOrd="0" presId="urn:microsoft.com/office/officeart/2005/8/layout/chevron2"/>
    <dgm:cxn modelId="{EBDE7F23-CCE0-4A9F-9EDF-69A0E17CE1C4}" type="presParOf" srcId="{44C727AE-9A03-402A-BE34-5428BA28DECA}" destId="{ED244F44-CD76-4C45-9273-0B4FC46484B5}" srcOrd="1" destOrd="0" presId="urn:microsoft.com/office/officeart/2005/8/layout/chevron2"/>
    <dgm:cxn modelId="{7ED738DF-2D01-4D4C-8E78-3D41235D326B}" type="presParOf" srcId="{4F53CC1B-D1AB-4328-9C54-4149AEA2A1E2}" destId="{198E87F4-F88B-419E-882E-7572D78E1B6A}" srcOrd="3" destOrd="0" presId="urn:microsoft.com/office/officeart/2005/8/layout/chevron2"/>
    <dgm:cxn modelId="{19EE4EC7-83AF-4457-BB09-788434D5D99B}" type="presParOf" srcId="{4F53CC1B-D1AB-4328-9C54-4149AEA2A1E2}" destId="{188B87B9-861D-4022-BEFE-9F01DE59CAFC}" srcOrd="4" destOrd="0" presId="urn:microsoft.com/office/officeart/2005/8/layout/chevron2"/>
    <dgm:cxn modelId="{ADC590C5-C766-43EE-BA49-9EC3CF06E0D6}" type="presParOf" srcId="{188B87B9-861D-4022-BEFE-9F01DE59CAFC}" destId="{AC4EC1A1-62C5-47C3-8D57-B66F98B187A6}" srcOrd="0" destOrd="0" presId="urn:microsoft.com/office/officeart/2005/8/layout/chevron2"/>
    <dgm:cxn modelId="{E6810B82-CE95-46AF-8F89-60022B535C3B}" type="presParOf" srcId="{188B87B9-861D-4022-BEFE-9F01DE59CAFC}" destId="{68CD3710-3012-42F3-BA85-C0D214C1F540}" srcOrd="1" destOrd="0" presId="urn:microsoft.com/office/officeart/2005/8/layout/chevron2"/>
    <dgm:cxn modelId="{4B3A8CC6-4C19-4055-92A4-DC4C45CE9B95}" type="presParOf" srcId="{4F53CC1B-D1AB-4328-9C54-4149AEA2A1E2}" destId="{69C10381-F502-4582-B516-7816A705C48D}" srcOrd="5" destOrd="0" presId="urn:microsoft.com/office/officeart/2005/8/layout/chevron2"/>
    <dgm:cxn modelId="{50287647-A0E1-416E-9225-F6F4B36634FE}" type="presParOf" srcId="{4F53CC1B-D1AB-4328-9C54-4149AEA2A1E2}" destId="{853125AA-A9F5-459E-8D6F-C0A33A1D27FC}" srcOrd="6" destOrd="0" presId="urn:microsoft.com/office/officeart/2005/8/layout/chevron2"/>
    <dgm:cxn modelId="{D0DF7E77-6D66-4D5E-BC8C-EA8B86636ABD}" type="presParOf" srcId="{853125AA-A9F5-459E-8D6F-C0A33A1D27FC}" destId="{D1E0F6E5-0CE5-4B32-90CC-4BF9377AFC28}" srcOrd="0" destOrd="0" presId="urn:microsoft.com/office/officeart/2005/8/layout/chevron2"/>
    <dgm:cxn modelId="{80EBBDD8-38A6-493B-8D82-47317ABEA8FE}" type="presParOf" srcId="{853125AA-A9F5-459E-8D6F-C0A33A1D27FC}" destId="{63187A04-B46B-48C9-A92B-D11D30134C23}" srcOrd="1" destOrd="0" presId="urn:microsoft.com/office/officeart/2005/8/layout/chevron2"/>
    <dgm:cxn modelId="{0D547A2E-8FBF-4991-8559-36AA759260E1}" type="presParOf" srcId="{4F53CC1B-D1AB-4328-9C54-4149AEA2A1E2}" destId="{1B31ABB3-51BB-43DC-8009-112EF395F8BA}" srcOrd="7" destOrd="0" presId="urn:microsoft.com/office/officeart/2005/8/layout/chevron2"/>
    <dgm:cxn modelId="{7F6B58ED-A233-4284-B2EC-18CAD6CEE2D8}" type="presParOf" srcId="{4F53CC1B-D1AB-4328-9C54-4149AEA2A1E2}" destId="{3E861ADD-0B8E-4020-A4CE-74C28D7CD267}" srcOrd="8" destOrd="0" presId="urn:microsoft.com/office/officeart/2005/8/layout/chevron2"/>
    <dgm:cxn modelId="{30F0BE7A-76C8-4F48-9B08-AB7581A07C19}" type="presParOf" srcId="{3E861ADD-0B8E-4020-A4CE-74C28D7CD267}" destId="{01D1BF53-C5FE-43E7-9534-50182EB5B97C}" srcOrd="0" destOrd="0" presId="urn:microsoft.com/office/officeart/2005/8/layout/chevron2"/>
    <dgm:cxn modelId="{263764A6-F399-4E97-860A-C572074BF13D}" type="presParOf" srcId="{3E861ADD-0B8E-4020-A4CE-74C28D7CD267}" destId="{BB32594B-9164-4123-9341-2D1EE658C819}" srcOrd="1" destOrd="0" presId="urn:microsoft.com/office/officeart/2005/8/layout/chevron2"/>
    <dgm:cxn modelId="{6E48E464-5FE7-4420-9FED-79AC586BB8FD}" type="presParOf" srcId="{4F53CC1B-D1AB-4328-9C54-4149AEA2A1E2}" destId="{688EF802-B29E-4C73-93A5-E229B25AD1FF}" srcOrd="9" destOrd="0" presId="urn:microsoft.com/office/officeart/2005/8/layout/chevron2"/>
    <dgm:cxn modelId="{51873B55-BAF5-449E-A7B3-60417DAE1104}" type="presParOf" srcId="{4F53CC1B-D1AB-4328-9C54-4149AEA2A1E2}" destId="{DA4DE85E-6461-4B0E-9ABC-B72354AC7888}" srcOrd="10" destOrd="0" presId="urn:microsoft.com/office/officeart/2005/8/layout/chevron2"/>
    <dgm:cxn modelId="{B8EB4EF2-454C-44B0-AF32-779D1DCAB6E9}" type="presParOf" srcId="{DA4DE85E-6461-4B0E-9ABC-B72354AC7888}" destId="{B802A0BB-0032-437D-A8A5-89E0F0206841}" srcOrd="0" destOrd="0" presId="urn:microsoft.com/office/officeart/2005/8/layout/chevron2"/>
    <dgm:cxn modelId="{26590388-53FF-4FDD-9FDC-DC0311E44CFA}" type="presParOf" srcId="{DA4DE85E-6461-4B0E-9ABC-B72354AC7888}" destId="{5A087079-1674-4ACA-B030-2C038FAB761D}" srcOrd="1" destOrd="0" presId="urn:microsoft.com/office/officeart/2005/8/layout/chevron2"/>
    <dgm:cxn modelId="{A4226149-BE3F-4A2E-A4BC-40CD6EB1C98E}" type="presParOf" srcId="{4F53CC1B-D1AB-4328-9C54-4149AEA2A1E2}" destId="{204D8F06-6B5D-41FC-AC63-B437ED6ED375}" srcOrd="11" destOrd="0" presId="urn:microsoft.com/office/officeart/2005/8/layout/chevron2"/>
    <dgm:cxn modelId="{FAAF99F4-C93E-4B01-B43E-5170B7866587}" type="presParOf" srcId="{4F53CC1B-D1AB-4328-9C54-4149AEA2A1E2}" destId="{A6228452-8433-44C7-9CA6-BB1342E5076F}" srcOrd="12" destOrd="0" presId="urn:microsoft.com/office/officeart/2005/8/layout/chevron2"/>
    <dgm:cxn modelId="{3EFEDF3E-C22F-4DA8-8C12-B765511626CF}" type="presParOf" srcId="{A6228452-8433-44C7-9CA6-BB1342E5076F}" destId="{FCE468F6-A3A7-427F-BDC9-657B26881A0E}" srcOrd="0" destOrd="0" presId="urn:microsoft.com/office/officeart/2005/8/layout/chevron2"/>
    <dgm:cxn modelId="{1679A00E-7D78-4B4F-8441-D6B7A510FCAA}" type="presParOf" srcId="{A6228452-8433-44C7-9CA6-BB1342E5076F}" destId="{5B2A7F08-99BA-4042-A304-3602EE082ED6}" srcOrd="1" destOrd="0" presId="urn:microsoft.com/office/officeart/2005/8/layout/chevron2"/>
    <dgm:cxn modelId="{7138A498-F004-476E-9366-A4FE71B8036F}" type="presParOf" srcId="{4F53CC1B-D1AB-4328-9C54-4149AEA2A1E2}" destId="{BC61EFEB-9F20-4918-AF33-EC7B8CDCB0BF}" srcOrd="13" destOrd="0" presId="urn:microsoft.com/office/officeart/2005/8/layout/chevron2"/>
    <dgm:cxn modelId="{0CB547F4-5B0F-443F-871D-6E40871454F4}" type="presParOf" srcId="{4F53CC1B-D1AB-4328-9C54-4149AEA2A1E2}" destId="{A96102A9-B9E5-4A7F-80BD-8B7F065396DE}" srcOrd="14" destOrd="0" presId="urn:microsoft.com/office/officeart/2005/8/layout/chevron2"/>
    <dgm:cxn modelId="{D039458B-B0EA-4089-A615-AD843915E5A5}" type="presParOf" srcId="{A96102A9-B9E5-4A7F-80BD-8B7F065396DE}" destId="{725A0756-345B-4D25-874B-13AC4962913D}" srcOrd="0" destOrd="0" presId="urn:microsoft.com/office/officeart/2005/8/layout/chevron2"/>
    <dgm:cxn modelId="{F80707B3-ED0F-4E39-B24B-EFFC209CEB5E}" type="presParOf" srcId="{A96102A9-B9E5-4A7F-80BD-8B7F065396DE}" destId="{9997F93F-56D7-4D8D-AB2C-2DFF5A8BADD3}" srcOrd="1" destOrd="0" presId="urn:microsoft.com/office/officeart/2005/8/layout/chevron2"/>
    <dgm:cxn modelId="{E15C1F46-6533-4895-B8B9-82EF89181C8B}" type="presParOf" srcId="{4F53CC1B-D1AB-4328-9C54-4149AEA2A1E2}" destId="{DB103C80-DE1F-4235-A449-AFA246146E33}" srcOrd="15" destOrd="0" presId="urn:microsoft.com/office/officeart/2005/8/layout/chevron2"/>
    <dgm:cxn modelId="{EE6C439E-E80A-4A4B-B84E-E63AEEADC55C}" type="presParOf" srcId="{4F53CC1B-D1AB-4328-9C54-4149AEA2A1E2}" destId="{4B773BED-5C72-489D-AC46-5B04FEE3F3DA}" srcOrd="16" destOrd="0" presId="urn:microsoft.com/office/officeart/2005/8/layout/chevron2"/>
    <dgm:cxn modelId="{49C76504-5C6D-48A5-A9DE-86ABCB5A049C}" type="presParOf" srcId="{4B773BED-5C72-489D-AC46-5B04FEE3F3DA}" destId="{9CB998CD-CB6B-40B4-B910-6D1DF6A270F4}" srcOrd="0" destOrd="0" presId="urn:microsoft.com/office/officeart/2005/8/layout/chevron2"/>
    <dgm:cxn modelId="{89A5FEC1-FF03-4729-AB16-4D048231A210}" type="presParOf" srcId="{4B773BED-5C72-489D-AC46-5B04FEE3F3DA}" destId="{51551ADA-9D92-40B0-8DA3-841EC508C8AA}" srcOrd="1" destOrd="0" presId="urn:microsoft.com/office/officeart/2005/8/layout/chevron2"/>
    <dgm:cxn modelId="{8FFA0441-5382-4476-BBF1-A899F7843A5E}" type="presParOf" srcId="{4F53CC1B-D1AB-4328-9C54-4149AEA2A1E2}" destId="{FA6698B5-80EE-43EA-B2C4-082AEBCE73E1}" srcOrd="17" destOrd="0" presId="urn:microsoft.com/office/officeart/2005/8/layout/chevron2"/>
    <dgm:cxn modelId="{124B1D5A-C257-4F35-B113-F3738EA36FDC}" type="presParOf" srcId="{4F53CC1B-D1AB-4328-9C54-4149AEA2A1E2}" destId="{760A0D8F-57A9-4316-B323-8CA729DD5481}" srcOrd="18" destOrd="0" presId="urn:microsoft.com/office/officeart/2005/8/layout/chevron2"/>
    <dgm:cxn modelId="{C51DCCB4-388F-46F0-A6C3-16AFC15F4D2B}" type="presParOf" srcId="{760A0D8F-57A9-4316-B323-8CA729DD5481}" destId="{A5990A52-D789-4724-B9F6-4692CB9E101D}" srcOrd="0" destOrd="0" presId="urn:microsoft.com/office/officeart/2005/8/layout/chevron2"/>
    <dgm:cxn modelId="{795B3586-ECC6-4832-93A9-8F814033BB86}" type="presParOf" srcId="{760A0D8F-57A9-4316-B323-8CA729DD5481}" destId="{9ECF13FC-1AA4-4B94-BCC7-53B8216E0D2B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DF1FC27-A372-4B96-8D0A-CDA7CBD5C532}">
      <dsp:nvSpPr>
        <dsp:cNvPr id="0" name=""/>
        <dsp:cNvSpPr/>
      </dsp:nvSpPr>
      <dsp:spPr>
        <a:xfrm>
          <a:off x="0" y="19049"/>
          <a:ext cx="2381250" cy="1428750"/>
        </a:xfrm>
        <a:prstGeom prst="rect">
          <a:avLst/>
        </a:prstGeom>
        <a:solidFill>
          <a:srgbClr val="FF00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Задължителен и пряко приложим в ЕС от 25.05.2018 г.</a:t>
          </a:r>
          <a:endParaRPr lang="bg-BG" sz="1800" kern="1200" dirty="0"/>
        </a:p>
      </dsp:txBody>
      <dsp:txXfrm>
        <a:off x="0" y="19049"/>
        <a:ext cx="2381250" cy="1428750"/>
      </dsp:txXfrm>
    </dsp:sp>
    <dsp:sp modelId="{293D7AD8-5E09-4D91-A099-99188547093F}">
      <dsp:nvSpPr>
        <dsp:cNvPr id="0" name=""/>
        <dsp:cNvSpPr/>
      </dsp:nvSpPr>
      <dsp:spPr>
        <a:xfrm>
          <a:off x="2619374" y="19049"/>
          <a:ext cx="2381250" cy="1428750"/>
        </a:xfrm>
        <a:prstGeom prst="rect">
          <a:avLst/>
        </a:prstGeom>
        <a:solidFill>
          <a:srgbClr val="00B0F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Обхваща всички публични и частни администратори </a:t>
          </a:r>
          <a:endParaRPr lang="bg-BG" sz="1800" kern="1200" dirty="0"/>
        </a:p>
      </dsp:txBody>
      <dsp:txXfrm>
        <a:off x="2619374" y="19049"/>
        <a:ext cx="2381250" cy="1428750"/>
      </dsp:txXfrm>
    </dsp:sp>
    <dsp:sp modelId="{CC3006D8-F3BB-4772-A851-08F7F9727C8D}">
      <dsp:nvSpPr>
        <dsp:cNvPr id="0" name=""/>
        <dsp:cNvSpPr/>
      </dsp:nvSpPr>
      <dsp:spPr>
        <a:xfrm>
          <a:off x="5238749" y="19049"/>
          <a:ext cx="2381250" cy="1428750"/>
        </a:xfrm>
        <a:prstGeom prst="rect">
          <a:avLst/>
        </a:prstGeom>
        <a:solidFill>
          <a:srgbClr val="00B05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Отпада уведомяването (регистрацията) в КЗЛД</a:t>
          </a:r>
          <a:endParaRPr lang="bg-BG" sz="1800" kern="1200" dirty="0"/>
        </a:p>
      </dsp:txBody>
      <dsp:txXfrm>
        <a:off x="5238749" y="19049"/>
        <a:ext cx="2381250" cy="1428750"/>
      </dsp:txXfrm>
    </dsp:sp>
    <dsp:sp modelId="{7BE09E09-2407-4EF3-9319-2C13FFE477A9}">
      <dsp:nvSpPr>
        <dsp:cNvPr id="0" name=""/>
        <dsp:cNvSpPr/>
      </dsp:nvSpPr>
      <dsp:spPr>
        <a:xfrm>
          <a:off x="0" y="1685925"/>
          <a:ext cx="2381250" cy="1428750"/>
        </a:xfrm>
        <a:prstGeom prst="rect">
          <a:avLst/>
        </a:prstGeom>
        <a:solidFill>
          <a:srgbClr val="0070C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Обслужване на едно </a:t>
          </a:r>
          <a:r>
            <a:rPr lang="ru-RU" sz="1800" kern="1200" dirty="0" smtClean="0"/>
            <a:t>гише, </a:t>
          </a:r>
          <a:r>
            <a:rPr lang="bg-BG" sz="1800" kern="1200" dirty="0" smtClean="0"/>
            <a:t>водещ надзорен орган, </a:t>
          </a:r>
          <a:r>
            <a:rPr lang="ru-RU" sz="1800" kern="1200" dirty="0" smtClean="0"/>
            <a:t>задължителни </a:t>
          </a:r>
          <a:r>
            <a:rPr lang="ru-RU" sz="1800" kern="1200" dirty="0" smtClean="0"/>
            <a:t>решения на </a:t>
          </a:r>
          <a:r>
            <a:rPr lang="ru-RU" sz="1800" kern="1200" dirty="0" smtClean="0"/>
            <a:t>ЕКЗД</a:t>
          </a:r>
          <a:endParaRPr lang="bg-BG" sz="1800" kern="1200" dirty="0"/>
        </a:p>
      </dsp:txBody>
      <dsp:txXfrm>
        <a:off x="0" y="1685925"/>
        <a:ext cx="2381250" cy="1428750"/>
      </dsp:txXfrm>
    </dsp:sp>
    <dsp:sp modelId="{150EA338-422D-454A-924F-4376D56034B3}">
      <dsp:nvSpPr>
        <dsp:cNvPr id="0" name=""/>
        <dsp:cNvSpPr/>
      </dsp:nvSpPr>
      <dsp:spPr>
        <a:xfrm>
          <a:off x="2619374" y="1685925"/>
          <a:ext cx="2381250" cy="1428750"/>
        </a:xfrm>
        <a:prstGeom prst="rect">
          <a:avLst/>
        </a:prstGeom>
        <a:solidFill>
          <a:srgbClr val="FFC0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solidFill>
                <a:schemeClr val="tx1"/>
              </a:solidFill>
            </a:rPr>
            <a:t>Задължение за </a:t>
          </a:r>
          <a:r>
            <a:rPr lang="ru-RU" sz="1800" b="1" i="1" kern="1200" dirty="0" smtClean="0">
              <a:solidFill>
                <a:schemeClr val="tx1"/>
              </a:solidFill>
            </a:rPr>
            <a:t>отчетност</a:t>
          </a:r>
          <a:r>
            <a:rPr lang="ru-RU" sz="1800" kern="1200" dirty="0" smtClean="0">
              <a:solidFill>
                <a:schemeClr val="tx1"/>
              </a:solidFill>
            </a:rPr>
            <a:t> - водене на вътрешен регистър, оценка на въздействието и др.</a:t>
          </a:r>
          <a:endParaRPr lang="bg-BG" sz="1800" kern="1200" dirty="0">
            <a:solidFill>
              <a:schemeClr val="tx1"/>
            </a:solidFill>
          </a:endParaRPr>
        </a:p>
      </dsp:txBody>
      <dsp:txXfrm>
        <a:off x="2619374" y="1685925"/>
        <a:ext cx="2381250" cy="1428750"/>
      </dsp:txXfrm>
    </dsp:sp>
    <dsp:sp modelId="{55A0AAD7-A774-46DE-A364-9B5530856234}">
      <dsp:nvSpPr>
        <dsp:cNvPr id="0" name=""/>
        <dsp:cNvSpPr/>
      </dsp:nvSpPr>
      <dsp:spPr>
        <a:xfrm>
          <a:off x="5238749" y="1685925"/>
          <a:ext cx="2381250" cy="1428750"/>
        </a:xfrm>
        <a:prstGeom prst="rect">
          <a:avLst/>
        </a:prstGeom>
        <a:solidFill>
          <a:srgbClr val="7030A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Сериозно завишени санкции при нарушения</a:t>
          </a:r>
          <a:endParaRPr lang="bg-BG" sz="1800" kern="1200" dirty="0"/>
        </a:p>
      </dsp:txBody>
      <dsp:txXfrm>
        <a:off x="5238749" y="1685925"/>
        <a:ext cx="2381250" cy="1428750"/>
      </dsp:txXfrm>
    </dsp:sp>
    <dsp:sp modelId="{4B207C5D-81A5-47C3-8FE4-90A7D19E9387}">
      <dsp:nvSpPr>
        <dsp:cNvPr id="0" name=""/>
        <dsp:cNvSpPr/>
      </dsp:nvSpPr>
      <dsp:spPr>
        <a:xfrm>
          <a:off x="2619375" y="3352800"/>
          <a:ext cx="2381250" cy="1428750"/>
        </a:xfrm>
        <a:prstGeom prst="rect">
          <a:avLst/>
        </a:prstGeom>
        <a:solidFill>
          <a:schemeClr val="tx1">
            <a:lumMod val="65000"/>
            <a:lumOff val="3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Важна роля на длъжностното лице по защита на данните (</a:t>
          </a:r>
          <a:r>
            <a:rPr lang="en-US" sz="1800" kern="1200" dirty="0" smtClean="0"/>
            <a:t>DPO)</a:t>
          </a:r>
          <a:endParaRPr lang="bg-BG" sz="1800" kern="1200" dirty="0"/>
        </a:p>
      </dsp:txBody>
      <dsp:txXfrm>
        <a:off x="2619375" y="3352800"/>
        <a:ext cx="2381250" cy="142875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BD16EDC-E1AA-49DD-9252-C351CAA7337F}">
      <dsp:nvSpPr>
        <dsp:cNvPr id="0" name=""/>
        <dsp:cNvSpPr/>
      </dsp:nvSpPr>
      <dsp:spPr>
        <a:xfrm rot="5400000">
          <a:off x="-85253" y="89505"/>
          <a:ext cx="568359" cy="397851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 dirty="0" smtClean="0"/>
            <a:t>1</a:t>
          </a:r>
          <a:endParaRPr lang="bg-BG" sz="1200" kern="1200" dirty="0"/>
        </a:p>
      </dsp:txBody>
      <dsp:txXfrm rot="-5400000">
        <a:off x="2" y="203177"/>
        <a:ext cx="397851" cy="170508"/>
      </dsp:txXfrm>
    </dsp:sp>
    <dsp:sp modelId="{F1827D57-9D04-420C-9648-092E3A6670E9}">
      <dsp:nvSpPr>
        <dsp:cNvPr id="0" name=""/>
        <dsp:cNvSpPr/>
      </dsp:nvSpPr>
      <dsp:spPr>
        <a:xfrm rot="5400000">
          <a:off x="3824111" y="-3422008"/>
          <a:ext cx="369627" cy="7222148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9352" tIns="13335" rIns="13335" bIns="13335" numCol="1" spcCol="1270" anchor="ctr" anchorCtr="0">
          <a:noAutofit/>
        </a:bodyPr>
        <a:lstStyle/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100" b="1" kern="1200" dirty="0" smtClean="0">
              <a:solidFill>
                <a:srgbClr val="002060"/>
              </a:solidFill>
            </a:rPr>
            <a:t>Запознаване с новите нормативни изисквания</a:t>
          </a:r>
          <a:endParaRPr lang="bg-BG" sz="2100" kern="1200" dirty="0"/>
        </a:p>
      </dsp:txBody>
      <dsp:txXfrm rot="-5400000">
        <a:off x="397851" y="22296"/>
        <a:ext cx="7204104" cy="333539"/>
      </dsp:txXfrm>
    </dsp:sp>
    <dsp:sp modelId="{9605FFF5-9FE8-4F64-99DB-C76547928065}">
      <dsp:nvSpPr>
        <dsp:cNvPr id="0" name=""/>
        <dsp:cNvSpPr/>
      </dsp:nvSpPr>
      <dsp:spPr>
        <a:xfrm rot="5400000">
          <a:off x="-85253" y="598874"/>
          <a:ext cx="568359" cy="397851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/>
            <a:t>2</a:t>
          </a:r>
          <a:endParaRPr lang="bg-BG" sz="1400" kern="1200" dirty="0"/>
        </a:p>
      </dsp:txBody>
      <dsp:txXfrm rot="-5400000">
        <a:off x="2" y="712546"/>
        <a:ext cx="397851" cy="170508"/>
      </dsp:txXfrm>
    </dsp:sp>
    <dsp:sp modelId="{ED244F44-CD76-4C45-9273-0B4FC46484B5}">
      <dsp:nvSpPr>
        <dsp:cNvPr id="0" name=""/>
        <dsp:cNvSpPr/>
      </dsp:nvSpPr>
      <dsp:spPr>
        <a:xfrm rot="5400000">
          <a:off x="3824208" y="-2912736"/>
          <a:ext cx="369433" cy="7222148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9352" tIns="13335" rIns="13335" bIns="13335" numCol="1" spcCol="1270" anchor="ctr" anchorCtr="0">
          <a:noAutofit/>
        </a:bodyPr>
        <a:lstStyle/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100" b="1" kern="1200" dirty="0" smtClean="0">
              <a:solidFill>
                <a:srgbClr val="002060"/>
              </a:solidFill>
            </a:rPr>
            <a:t>Вътрешен анализ на дейностите по обработване</a:t>
          </a:r>
          <a:endParaRPr lang="bg-BG" sz="2100" kern="1200" dirty="0"/>
        </a:p>
      </dsp:txBody>
      <dsp:txXfrm rot="-5400000">
        <a:off x="397851" y="531655"/>
        <a:ext cx="7204114" cy="333365"/>
      </dsp:txXfrm>
    </dsp:sp>
    <dsp:sp modelId="{AC4EC1A1-62C5-47C3-8D57-B66F98B187A6}">
      <dsp:nvSpPr>
        <dsp:cNvPr id="0" name=""/>
        <dsp:cNvSpPr/>
      </dsp:nvSpPr>
      <dsp:spPr>
        <a:xfrm rot="5400000">
          <a:off x="-85253" y="1108244"/>
          <a:ext cx="568359" cy="397851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/>
            <a:t>3</a:t>
          </a:r>
          <a:endParaRPr lang="bg-BG" sz="1400" kern="1200" dirty="0"/>
        </a:p>
      </dsp:txBody>
      <dsp:txXfrm rot="-5400000">
        <a:off x="2" y="1221916"/>
        <a:ext cx="397851" cy="170508"/>
      </dsp:txXfrm>
    </dsp:sp>
    <dsp:sp modelId="{68CD3710-3012-42F3-BA85-C0D214C1F540}">
      <dsp:nvSpPr>
        <dsp:cNvPr id="0" name=""/>
        <dsp:cNvSpPr/>
      </dsp:nvSpPr>
      <dsp:spPr>
        <a:xfrm rot="5400000">
          <a:off x="3824208" y="-2403367"/>
          <a:ext cx="369433" cy="7222148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9352" tIns="13335" rIns="13335" bIns="13335" numCol="1" spcCol="1270" anchor="ctr" anchorCtr="0">
          <a:noAutofit/>
        </a:bodyPr>
        <a:lstStyle/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100" b="1" kern="1200" smtClean="0">
              <a:solidFill>
                <a:srgbClr val="002060"/>
              </a:solidFill>
            </a:rPr>
            <a:t>Длъжностно лице по защита на данните</a:t>
          </a:r>
          <a:endParaRPr lang="bg-BG" sz="2100" kern="1200"/>
        </a:p>
      </dsp:txBody>
      <dsp:txXfrm rot="-5400000">
        <a:off x="397851" y="1041024"/>
        <a:ext cx="7204114" cy="333365"/>
      </dsp:txXfrm>
    </dsp:sp>
    <dsp:sp modelId="{D1E0F6E5-0CE5-4B32-90CC-4BF9377AFC28}">
      <dsp:nvSpPr>
        <dsp:cNvPr id="0" name=""/>
        <dsp:cNvSpPr/>
      </dsp:nvSpPr>
      <dsp:spPr>
        <a:xfrm rot="5400000">
          <a:off x="-85253" y="1634300"/>
          <a:ext cx="568359" cy="397851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/>
            <a:t>4</a:t>
          </a:r>
          <a:endParaRPr lang="bg-BG" sz="1400" kern="1200" dirty="0"/>
        </a:p>
      </dsp:txBody>
      <dsp:txXfrm rot="-5400000">
        <a:off x="2" y="1747972"/>
        <a:ext cx="397851" cy="170508"/>
      </dsp:txXfrm>
    </dsp:sp>
    <dsp:sp modelId="{63187A04-B46B-48C9-A92B-D11D30134C23}">
      <dsp:nvSpPr>
        <dsp:cNvPr id="0" name=""/>
        <dsp:cNvSpPr/>
      </dsp:nvSpPr>
      <dsp:spPr>
        <a:xfrm rot="5400000">
          <a:off x="3824208" y="-1893998"/>
          <a:ext cx="369433" cy="7222148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9352" tIns="13335" rIns="13335" bIns="13335" numCol="1" spcCol="1270" anchor="ctr" anchorCtr="0">
          <a:noAutofit/>
        </a:bodyPr>
        <a:lstStyle/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bg-BG" sz="2100" b="1" kern="1200" smtClean="0">
              <a:solidFill>
                <a:srgbClr val="002060"/>
              </a:solidFill>
            </a:rPr>
            <a:t>Управление на риска</a:t>
          </a:r>
          <a:endParaRPr lang="bg-BG" sz="2100" kern="1200"/>
        </a:p>
      </dsp:txBody>
      <dsp:txXfrm rot="-5400000">
        <a:off x="397851" y="1550393"/>
        <a:ext cx="7204114" cy="333365"/>
      </dsp:txXfrm>
    </dsp:sp>
    <dsp:sp modelId="{01D1BF53-C5FE-43E7-9534-50182EB5B97C}">
      <dsp:nvSpPr>
        <dsp:cNvPr id="0" name=""/>
        <dsp:cNvSpPr/>
      </dsp:nvSpPr>
      <dsp:spPr>
        <a:xfrm rot="5400000">
          <a:off x="-85253" y="2126982"/>
          <a:ext cx="568359" cy="397851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/>
            <a:t>5</a:t>
          </a:r>
          <a:endParaRPr lang="bg-BG" sz="1400" kern="1200" dirty="0"/>
        </a:p>
      </dsp:txBody>
      <dsp:txXfrm rot="-5400000">
        <a:off x="2" y="2240654"/>
        <a:ext cx="397851" cy="170508"/>
      </dsp:txXfrm>
    </dsp:sp>
    <dsp:sp modelId="{BB32594B-9164-4123-9341-2D1EE658C819}">
      <dsp:nvSpPr>
        <dsp:cNvPr id="0" name=""/>
        <dsp:cNvSpPr/>
      </dsp:nvSpPr>
      <dsp:spPr>
        <a:xfrm rot="5400000">
          <a:off x="3824208" y="-1384628"/>
          <a:ext cx="369433" cy="7222148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9352" tIns="13335" rIns="13335" bIns="13335" numCol="1" spcCol="1270" anchor="ctr" anchorCtr="0">
          <a:noAutofit/>
        </a:bodyPr>
        <a:lstStyle/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100" b="1" kern="1200" smtClean="0">
              <a:solidFill>
                <a:srgbClr val="002060"/>
              </a:solidFill>
            </a:rPr>
            <a:t>Приемане на план за действие</a:t>
          </a:r>
          <a:endParaRPr lang="bg-BG" sz="2100" kern="1200"/>
        </a:p>
      </dsp:txBody>
      <dsp:txXfrm rot="-5400000">
        <a:off x="397851" y="2059763"/>
        <a:ext cx="7204114" cy="333365"/>
      </dsp:txXfrm>
    </dsp:sp>
    <dsp:sp modelId="{B802A0BB-0032-437D-A8A5-89E0F0206841}">
      <dsp:nvSpPr>
        <dsp:cNvPr id="0" name=""/>
        <dsp:cNvSpPr/>
      </dsp:nvSpPr>
      <dsp:spPr>
        <a:xfrm rot="5400000">
          <a:off x="-85253" y="2636351"/>
          <a:ext cx="568359" cy="397851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/>
            <a:t>6</a:t>
          </a:r>
          <a:endParaRPr lang="bg-BG" sz="1400" kern="1200" dirty="0"/>
        </a:p>
      </dsp:txBody>
      <dsp:txXfrm rot="-5400000">
        <a:off x="2" y="2750023"/>
        <a:ext cx="397851" cy="170508"/>
      </dsp:txXfrm>
    </dsp:sp>
    <dsp:sp modelId="{5A087079-1674-4ACA-B030-2C038FAB761D}">
      <dsp:nvSpPr>
        <dsp:cNvPr id="0" name=""/>
        <dsp:cNvSpPr/>
      </dsp:nvSpPr>
      <dsp:spPr>
        <a:xfrm rot="5400000">
          <a:off x="3824208" y="-875259"/>
          <a:ext cx="369433" cy="7222148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9352" tIns="13335" rIns="13335" bIns="13335" numCol="1" spcCol="1270" anchor="ctr" anchorCtr="0">
          <a:noAutofit/>
        </a:bodyPr>
        <a:lstStyle/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100" b="1" kern="1200" smtClean="0">
              <a:solidFill>
                <a:srgbClr val="002060"/>
              </a:solidFill>
            </a:rPr>
            <a:t>Преглед на правните основания за обработване. Съгласие</a:t>
          </a:r>
          <a:endParaRPr lang="bg-BG" sz="2100" kern="1200"/>
        </a:p>
      </dsp:txBody>
      <dsp:txXfrm rot="-5400000">
        <a:off x="397851" y="2569132"/>
        <a:ext cx="7204114" cy="333365"/>
      </dsp:txXfrm>
    </dsp:sp>
    <dsp:sp modelId="{FCE468F6-A3A7-427F-BDC9-657B26881A0E}">
      <dsp:nvSpPr>
        <dsp:cNvPr id="0" name=""/>
        <dsp:cNvSpPr/>
      </dsp:nvSpPr>
      <dsp:spPr>
        <a:xfrm rot="5400000">
          <a:off x="-85253" y="3145721"/>
          <a:ext cx="568359" cy="397851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/>
            <a:t>7</a:t>
          </a:r>
          <a:endParaRPr lang="bg-BG" sz="1400" kern="1200" dirty="0"/>
        </a:p>
      </dsp:txBody>
      <dsp:txXfrm rot="-5400000">
        <a:off x="2" y="3259393"/>
        <a:ext cx="397851" cy="170508"/>
      </dsp:txXfrm>
    </dsp:sp>
    <dsp:sp modelId="{5B2A7F08-99BA-4042-A304-3602EE082ED6}">
      <dsp:nvSpPr>
        <dsp:cNvPr id="0" name=""/>
        <dsp:cNvSpPr/>
      </dsp:nvSpPr>
      <dsp:spPr>
        <a:xfrm rot="5400000">
          <a:off x="3824208" y="-365890"/>
          <a:ext cx="369433" cy="7222148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9352" tIns="13335" rIns="13335" bIns="13335" numCol="1" spcCol="1270" anchor="ctr" anchorCtr="0">
          <a:noAutofit/>
        </a:bodyPr>
        <a:lstStyle/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100" b="1" kern="1200" smtClean="0">
              <a:solidFill>
                <a:srgbClr val="002060"/>
              </a:solidFill>
            </a:rPr>
            <a:t>Информираност и прозрачност</a:t>
          </a:r>
          <a:endParaRPr lang="bg-BG" sz="2100" kern="1200"/>
        </a:p>
      </dsp:txBody>
      <dsp:txXfrm rot="-5400000">
        <a:off x="397851" y="3078501"/>
        <a:ext cx="7204114" cy="333365"/>
      </dsp:txXfrm>
    </dsp:sp>
    <dsp:sp modelId="{725A0756-345B-4D25-874B-13AC4962913D}">
      <dsp:nvSpPr>
        <dsp:cNvPr id="0" name=""/>
        <dsp:cNvSpPr/>
      </dsp:nvSpPr>
      <dsp:spPr>
        <a:xfrm rot="5400000">
          <a:off x="-85253" y="3655090"/>
          <a:ext cx="568359" cy="397851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/>
            <a:t>8</a:t>
          </a:r>
          <a:endParaRPr lang="bg-BG" sz="1400" kern="1200" dirty="0"/>
        </a:p>
      </dsp:txBody>
      <dsp:txXfrm rot="-5400000">
        <a:off x="2" y="3768762"/>
        <a:ext cx="397851" cy="170508"/>
      </dsp:txXfrm>
    </dsp:sp>
    <dsp:sp modelId="{9997F93F-56D7-4D8D-AB2C-2DFF5A8BADD3}">
      <dsp:nvSpPr>
        <dsp:cNvPr id="0" name=""/>
        <dsp:cNvSpPr/>
      </dsp:nvSpPr>
      <dsp:spPr>
        <a:xfrm rot="5400000">
          <a:off x="3824208" y="143479"/>
          <a:ext cx="369433" cy="7222148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9352" tIns="13335" rIns="13335" bIns="13335" numCol="1" spcCol="1270" anchor="ctr" anchorCtr="0">
          <a:noAutofit/>
        </a:bodyPr>
        <a:lstStyle/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100" b="1" kern="1200" smtClean="0">
              <a:solidFill>
                <a:srgbClr val="002060"/>
              </a:solidFill>
            </a:rPr>
            <a:t>Упражняване на права от субектите на данните</a:t>
          </a:r>
          <a:endParaRPr lang="bg-BG" sz="2100" kern="1200"/>
        </a:p>
      </dsp:txBody>
      <dsp:txXfrm rot="-5400000">
        <a:off x="397851" y="3587870"/>
        <a:ext cx="7204114" cy="333365"/>
      </dsp:txXfrm>
    </dsp:sp>
    <dsp:sp modelId="{9CB998CD-CB6B-40B4-B910-6D1DF6A270F4}">
      <dsp:nvSpPr>
        <dsp:cNvPr id="0" name=""/>
        <dsp:cNvSpPr/>
      </dsp:nvSpPr>
      <dsp:spPr>
        <a:xfrm rot="5400000">
          <a:off x="-85253" y="4164459"/>
          <a:ext cx="568359" cy="397851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/>
            <a:t>9</a:t>
          </a:r>
          <a:endParaRPr lang="bg-BG" sz="1400" kern="1200" dirty="0"/>
        </a:p>
      </dsp:txBody>
      <dsp:txXfrm rot="-5400000">
        <a:off x="2" y="4278131"/>
        <a:ext cx="397851" cy="170508"/>
      </dsp:txXfrm>
    </dsp:sp>
    <dsp:sp modelId="{51551ADA-9D92-40B0-8DA3-841EC508C8AA}">
      <dsp:nvSpPr>
        <dsp:cNvPr id="0" name=""/>
        <dsp:cNvSpPr/>
      </dsp:nvSpPr>
      <dsp:spPr>
        <a:xfrm rot="5400000">
          <a:off x="3824208" y="652848"/>
          <a:ext cx="369433" cy="7222148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9352" tIns="13335" rIns="13335" bIns="13335" numCol="1" spcCol="1270" anchor="ctr" anchorCtr="0">
          <a:noAutofit/>
        </a:bodyPr>
        <a:lstStyle/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100" b="1" kern="1200" smtClean="0">
              <a:solidFill>
                <a:srgbClr val="002060"/>
              </a:solidFill>
            </a:rPr>
            <a:t>Уведомяване за нарушение на сигурността на данни</a:t>
          </a:r>
          <a:r>
            <a:rPr lang="bg-BG" sz="2100" b="1" kern="1200" smtClean="0">
              <a:solidFill>
                <a:srgbClr val="002060"/>
              </a:solidFill>
            </a:rPr>
            <a:t>те</a:t>
          </a:r>
          <a:r>
            <a:rPr lang="ru-RU" sz="2100" b="1" kern="1200" smtClean="0">
              <a:solidFill>
                <a:srgbClr val="002060"/>
              </a:solidFill>
            </a:rPr>
            <a:t> </a:t>
          </a:r>
          <a:endParaRPr lang="bg-BG" sz="2100" kern="1200"/>
        </a:p>
      </dsp:txBody>
      <dsp:txXfrm rot="-5400000">
        <a:off x="397851" y="4097239"/>
        <a:ext cx="7204114" cy="333365"/>
      </dsp:txXfrm>
    </dsp:sp>
    <dsp:sp modelId="{A5990A52-D789-4724-B9F6-4692CB9E101D}">
      <dsp:nvSpPr>
        <dsp:cNvPr id="0" name=""/>
        <dsp:cNvSpPr/>
      </dsp:nvSpPr>
      <dsp:spPr>
        <a:xfrm rot="5400000">
          <a:off x="-85253" y="4673828"/>
          <a:ext cx="568359" cy="397851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/>
            <a:t>10</a:t>
          </a:r>
          <a:endParaRPr lang="bg-BG" sz="1400" kern="1200" dirty="0"/>
        </a:p>
      </dsp:txBody>
      <dsp:txXfrm rot="-5400000">
        <a:off x="2" y="4787500"/>
        <a:ext cx="397851" cy="170508"/>
      </dsp:txXfrm>
    </dsp:sp>
    <dsp:sp modelId="{9ECF13FC-1AA4-4B94-BCC7-53B8216E0D2B}">
      <dsp:nvSpPr>
        <dsp:cNvPr id="0" name=""/>
        <dsp:cNvSpPr/>
      </dsp:nvSpPr>
      <dsp:spPr>
        <a:xfrm rot="5400000">
          <a:off x="3824208" y="1162217"/>
          <a:ext cx="369433" cy="7222148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9352" tIns="13335" rIns="13335" bIns="13335" numCol="1" spcCol="1270" anchor="ctr" anchorCtr="0">
          <a:noAutofit/>
        </a:bodyPr>
        <a:lstStyle/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bg-BG" sz="2100" b="1" kern="1200" smtClean="0">
              <a:solidFill>
                <a:srgbClr val="002060"/>
              </a:solidFill>
            </a:rPr>
            <a:t>Документиране и отчетност</a:t>
          </a:r>
          <a:endParaRPr lang="bg-BG" sz="2100" kern="1200"/>
        </a:p>
      </dsp:txBody>
      <dsp:txXfrm rot="-5400000">
        <a:off x="397851" y="4606608"/>
        <a:ext cx="7204114" cy="33336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bg-BG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C20A7C5-8E67-4F70-BA7F-9F401374D359}" type="datetimeFigureOut">
              <a:rPr lang="bg-BG" smtClean="0"/>
              <a:t>08.05.2018 г.</a:t>
            </a:fld>
            <a:endParaRPr lang="bg-BG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bg-BG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DCACA56-66DE-41FE-9D53-3D312D5DA070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53970399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CACA56-66DE-41FE-9D53-3D312D5DA070}" type="slidenum">
              <a:rPr lang="bg-BG" smtClean="0"/>
              <a:t>1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3235726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56C848-BA11-4B96-912C-50BA1B9D33F0}" type="datetime1">
              <a:rPr lang="bg-BG" smtClean="0"/>
              <a:t>08.05.2018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3F3F3C-A60D-426C-8F94-912700854F7B}" type="slidenum">
              <a:rPr lang="bg-BG" smtClean="0"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DEB8A3-0148-4357-866D-F38982662D55}" type="datetime1">
              <a:rPr lang="bg-BG" smtClean="0"/>
              <a:t>08.05.2018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3F3F3C-A60D-426C-8F94-912700854F7B}" type="slidenum">
              <a:rPr lang="bg-BG" smtClean="0"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2B7D75-82E3-4392-AD8E-6972539E8023}" type="datetime1">
              <a:rPr lang="bg-BG" smtClean="0"/>
              <a:t>08.05.2018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3F3F3C-A60D-426C-8F94-912700854F7B}" type="slidenum">
              <a:rPr lang="bg-BG" smtClean="0"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79A547-31C0-4387-BDE4-D6590FAECDED}" type="datetime1">
              <a:rPr lang="bg-BG" smtClean="0"/>
              <a:t>08.05.2018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3F3F3C-A60D-426C-8F94-912700854F7B}" type="slidenum">
              <a:rPr lang="bg-BG" smtClean="0"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3F190E-89CB-4722-A56B-BD5C171D05BE}" type="datetime1">
              <a:rPr lang="bg-BG" smtClean="0"/>
              <a:t>08.05.2018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3F3F3C-A60D-426C-8F94-912700854F7B}" type="slidenum">
              <a:rPr lang="bg-BG" smtClean="0"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1B40BF-C158-40A1-B650-A2CC96C90183}" type="datetime1">
              <a:rPr lang="bg-BG" smtClean="0"/>
              <a:t>08.05.2018 г.</a:t>
            </a:fld>
            <a:endParaRPr 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3F3F3C-A60D-426C-8F94-912700854F7B}" type="slidenum">
              <a:rPr lang="bg-BG" smtClean="0"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96D3AF-FD87-488B-B4A9-9498530E1810}" type="datetime1">
              <a:rPr lang="bg-BG" smtClean="0"/>
              <a:t>08.05.2018 г.</a:t>
            </a:fld>
            <a:endParaRPr lang="bg-BG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3F3F3C-A60D-426C-8F94-912700854F7B}" type="slidenum">
              <a:rPr lang="bg-BG" smtClean="0"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52FFD2-D206-4264-9046-62D8F532820B}" type="datetime1">
              <a:rPr lang="bg-BG" smtClean="0"/>
              <a:t>08.05.2018 г.</a:t>
            </a:fld>
            <a:endParaRPr lang="bg-BG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3F3F3C-A60D-426C-8F94-912700854F7B}" type="slidenum">
              <a:rPr lang="bg-BG" smtClean="0"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EC3F30-5AFE-46A0-A43B-8C620B40B371}" type="datetime1">
              <a:rPr lang="bg-BG" smtClean="0"/>
              <a:t>08.05.2018 г.</a:t>
            </a:fld>
            <a:endParaRPr lang="bg-BG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3F3F3C-A60D-426C-8F94-912700854F7B}" type="slidenum">
              <a:rPr lang="bg-BG" smtClean="0"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7A59F1-B81E-4845-B535-42F18C3BFB7B}" type="datetime1">
              <a:rPr lang="bg-BG" smtClean="0"/>
              <a:t>08.05.2018 г.</a:t>
            </a:fld>
            <a:endParaRPr 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3F3F3C-A60D-426C-8F94-912700854F7B}" type="slidenum">
              <a:rPr lang="bg-BG" smtClean="0"/>
              <a:t>‹#›</a:t>
            </a:fld>
            <a:endParaRPr lang="bg-BG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6F69A2-C43E-4F7F-97F7-62D40CD09DB8}" type="datetime1">
              <a:rPr lang="bg-BG" smtClean="0"/>
              <a:t>08.05.2018 г.</a:t>
            </a:fld>
            <a:endParaRPr lang="bg-BG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53F3F3C-A60D-426C-8F94-912700854F7B}" type="slidenum">
              <a:rPr lang="bg-BG" smtClean="0"/>
              <a:t>‹#›</a:t>
            </a:fld>
            <a:endParaRPr lang="bg-BG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bg-BG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353F3F3C-A60D-426C-8F94-912700854F7B}" type="slidenum">
              <a:rPr lang="bg-BG" smtClean="0"/>
              <a:t>‹#›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bg-B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D7BE40EE-7167-499D-BF54-77BBBBB78C60}" type="datetime1">
              <a:rPr lang="bg-BG" smtClean="0"/>
              <a:t>08.05.2018 г.</a:t>
            </a:fld>
            <a:endParaRPr lang="bg-BG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3F3F3C-A60D-426C-8F94-912700854F7B}" type="slidenum">
              <a:rPr lang="bg-BG" smtClean="0"/>
              <a:t>1</a:t>
            </a:fld>
            <a:endParaRPr lang="bg-BG"/>
          </a:p>
        </p:txBody>
      </p:sp>
      <p:sp>
        <p:nvSpPr>
          <p:cNvPr id="5" name="TextBox 4"/>
          <p:cNvSpPr txBox="1"/>
          <p:nvPr/>
        </p:nvSpPr>
        <p:spPr>
          <a:xfrm>
            <a:off x="534831" y="167366"/>
            <a:ext cx="78488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bg-BG" sz="24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Комисия за защита на личните данни </a:t>
            </a:r>
            <a:endParaRPr lang="bg-BG" sz="2400" b="1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8032"/>
            <a:ext cx="1104497" cy="89883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79512" y="1602463"/>
            <a:ext cx="7992887" cy="4001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b="1" dirty="0" smtClean="0">
              <a:solidFill>
                <a:schemeClr val="tx2">
                  <a:lumMod val="60000"/>
                  <a:lumOff val="40000"/>
                </a:schemeClr>
              </a:solidFill>
              <a:latin typeface="Arial Black" pitchFamily="34" charset="0"/>
              <a:cs typeface="Aharoni" pitchFamily="2" charset="-79"/>
            </a:endParaRPr>
          </a:p>
          <a:p>
            <a:pPr algn="ctr"/>
            <a:endParaRPr lang="en-US" sz="3200" b="1" dirty="0" smtClean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j-lt"/>
            </a:endParaRPr>
          </a:p>
          <a:p>
            <a:pPr algn="ctr"/>
            <a:r>
              <a:rPr lang="bg-BG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ОБЩ РЕГЛАМЕНТ ОТНОСНО ЗАЩИТАТА </a:t>
            </a:r>
          </a:p>
          <a:p>
            <a:pPr algn="ctr"/>
            <a:r>
              <a:rPr lang="bg-BG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НА ДАННИТЕ </a:t>
            </a:r>
            <a:r>
              <a:rPr lang="en-US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(GDPR)</a:t>
            </a:r>
          </a:p>
          <a:p>
            <a:pPr algn="r"/>
            <a:endParaRPr lang="bg-BG" sz="2400" b="1" dirty="0" smtClean="0">
              <a:solidFill>
                <a:schemeClr val="tx2">
                  <a:lumMod val="60000"/>
                  <a:lumOff val="40000"/>
                </a:schemeClr>
              </a:solidFill>
              <a:latin typeface="+mj-lt"/>
            </a:endParaRPr>
          </a:p>
          <a:p>
            <a:pPr algn="r"/>
            <a:endParaRPr lang="en-US" sz="2400" b="1" dirty="0" smtClean="0">
              <a:solidFill>
                <a:schemeClr val="tx2">
                  <a:lumMod val="60000"/>
                  <a:lumOff val="40000"/>
                </a:schemeClr>
              </a:solidFill>
              <a:latin typeface="+mj-lt"/>
            </a:endParaRPr>
          </a:p>
          <a:p>
            <a:pPr algn="r"/>
            <a:r>
              <a:rPr lang="bg-BG" sz="2000" b="1" dirty="0" smtClean="0">
                <a:solidFill>
                  <a:srgbClr val="002060"/>
                </a:solidFill>
                <a:latin typeface="+mj-lt"/>
              </a:rPr>
              <a:t>Пламен Ангелов</a:t>
            </a:r>
          </a:p>
          <a:p>
            <a:pPr algn="r"/>
            <a:r>
              <a:rPr lang="bg-BG" sz="2000" b="1" dirty="0" smtClean="0">
                <a:solidFill>
                  <a:srgbClr val="002060"/>
                </a:solidFill>
                <a:latin typeface="+mj-lt"/>
              </a:rPr>
              <a:t> </a:t>
            </a:r>
          </a:p>
          <a:p>
            <a:pPr algn="r"/>
            <a:r>
              <a:rPr lang="bg-BG" sz="2000" b="1" dirty="0">
                <a:solidFill>
                  <a:srgbClr val="002060"/>
                </a:solidFill>
                <a:latin typeface="+mj-lt"/>
              </a:rPr>
              <a:t>д</a:t>
            </a:r>
            <a:r>
              <a:rPr lang="bg-BG" sz="2000" b="1" dirty="0" smtClean="0">
                <a:solidFill>
                  <a:srgbClr val="002060"/>
                </a:solidFill>
                <a:latin typeface="+mj-lt"/>
              </a:rPr>
              <a:t>иректор на Дирекция</a:t>
            </a:r>
          </a:p>
          <a:p>
            <a:pPr algn="r"/>
            <a:r>
              <a:rPr lang="bg-BG" sz="2000" b="1" dirty="0" smtClean="0">
                <a:solidFill>
                  <a:srgbClr val="002060"/>
                </a:solidFill>
                <a:latin typeface="+mj-lt"/>
              </a:rPr>
              <a:t>„Нормативна дейност, международно</a:t>
            </a:r>
          </a:p>
          <a:p>
            <a:pPr algn="r"/>
            <a:r>
              <a:rPr lang="bg-BG" sz="2000" b="1" dirty="0" smtClean="0">
                <a:solidFill>
                  <a:srgbClr val="002060"/>
                </a:solidFill>
                <a:latin typeface="+mj-lt"/>
              </a:rPr>
              <a:t>сътрудничество, планиране и обучение“</a:t>
            </a:r>
            <a:endParaRPr lang="bg-BG" sz="2000" b="1" dirty="0">
              <a:solidFill>
                <a:srgbClr val="002060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076241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88640"/>
            <a:ext cx="7774360" cy="1143000"/>
          </a:xfrm>
          <a:solidFill>
            <a:schemeClr val="accent1">
              <a:lumMod val="20000"/>
              <a:lumOff val="80000"/>
            </a:schemeClr>
          </a:solidFill>
        </p:spPr>
        <p:txBody>
          <a:bodyPr/>
          <a:lstStyle/>
          <a:p>
            <a:pPr algn="ctr"/>
            <a:r>
              <a:rPr lang="bg-BG" sz="2400" b="1" dirty="0" smtClean="0"/>
              <a:t>Основни елементи на </a:t>
            </a:r>
            <a:r>
              <a:rPr lang="en-US" sz="2400" b="1" dirty="0" smtClean="0"/>
              <a:t>GDPR</a:t>
            </a:r>
            <a:endParaRPr lang="bg-BG" sz="2400" b="1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46671813"/>
              </p:ext>
            </p:extLst>
          </p:nvPr>
        </p:nvGraphicFramePr>
        <p:xfrm>
          <a:off x="492125" y="1557338"/>
          <a:ext cx="7620000" cy="4800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3F3F3C-A60D-426C-8F94-912700854F7B}" type="slidenum">
              <a:rPr lang="bg-BG" smtClean="0"/>
              <a:t>2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0023527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solidFill>
            <a:schemeClr val="accent1">
              <a:lumMod val="20000"/>
              <a:lumOff val="80000"/>
            </a:schemeClr>
          </a:solidFill>
        </p:spPr>
        <p:txBody>
          <a:bodyPr/>
          <a:lstStyle/>
          <a:p>
            <a:pPr algn="ctr"/>
            <a:r>
              <a:rPr lang="bg-BG" sz="2400" b="1" dirty="0" smtClean="0"/>
              <a:t>Отчетност</a:t>
            </a:r>
            <a:endParaRPr lang="en-US" sz="2400" b="1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457200" y="1832008"/>
            <a:ext cx="7620000" cy="4224536"/>
          </a:xfrm>
        </p:spPr>
        <p:txBody>
          <a:bodyPr/>
          <a:lstStyle/>
          <a:p>
            <a:pPr marL="114300" indent="0" algn="ctr">
              <a:buNone/>
            </a:pPr>
            <a:r>
              <a:rPr lang="bg-BG" b="1" u="sng" dirty="0" smtClean="0">
                <a:solidFill>
                  <a:srgbClr val="C00000"/>
                </a:solidFill>
              </a:rPr>
              <a:t>Отчетност: </a:t>
            </a:r>
            <a:r>
              <a:rPr lang="bg-BG" b="1" i="1" dirty="0" smtClean="0">
                <a:solidFill>
                  <a:srgbClr val="C00000"/>
                </a:solidFill>
              </a:rPr>
              <a:t>Практическо прилагане на принципите, удостоверяване и доказване</a:t>
            </a:r>
            <a:r>
              <a:rPr lang="bg-BG" dirty="0" smtClean="0">
                <a:solidFill>
                  <a:srgbClr val="C00000"/>
                </a:solidFill>
              </a:rPr>
              <a:t>.</a:t>
            </a:r>
            <a:endParaRPr lang="bg-BG" dirty="0">
              <a:solidFill>
                <a:srgbClr val="C00000"/>
              </a:solidFill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3F3F3C-A60D-426C-8F94-912700854F7B}" type="slidenum">
              <a:rPr lang="bg-BG" smtClean="0"/>
              <a:pPr/>
              <a:t>3</a:t>
            </a:fld>
            <a:endParaRPr lang="bg-BG"/>
          </a:p>
        </p:txBody>
      </p:sp>
      <p:sp>
        <p:nvSpPr>
          <p:cNvPr id="6" name="TextBox 5"/>
          <p:cNvSpPr txBox="1"/>
          <p:nvPr/>
        </p:nvSpPr>
        <p:spPr>
          <a:xfrm>
            <a:off x="755576" y="2564904"/>
            <a:ext cx="7488832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bg-BG" sz="2200" dirty="0" smtClean="0">
                <a:solidFill>
                  <a:srgbClr val="002060"/>
                </a:solidFill>
              </a:rPr>
              <a:t>Създаване и редовно актуализиране на вътрешен регистър (опис) на </a:t>
            </a:r>
            <a:r>
              <a:rPr lang="bg-BG" sz="2200" b="1" dirty="0" smtClean="0">
                <a:solidFill>
                  <a:srgbClr val="002060"/>
                </a:solidFill>
              </a:rPr>
              <a:t>дейностите</a:t>
            </a:r>
            <a:r>
              <a:rPr lang="bg-BG" sz="2200" dirty="0" smtClean="0">
                <a:solidFill>
                  <a:srgbClr val="002060"/>
                </a:solidFill>
              </a:rPr>
              <a:t> по обработване на лични данни;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bg-BG" sz="2200" dirty="0" smtClean="0">
                <a:solidFill>
                  <a:srgbClr val="002060"/>
                </a:solidFill>
              </a:rPr>
              <a:t>Приемане на вътрешна политика /правила/ за защита на личните данни;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bg-BG" sz="2200" dirty="0" smtClean="0">
                <a:solidFill>
                  <a:srgbClr val="002060"/>
                </a:solidFill>
              </a:rPr>
              <a:t>Договори с обработващи,</a:t>
            </a:r>
          </a:p>
          <a:p>
            <a:pPr>
              <a:lnSpc>
                <a:spcPct val="150000"/>
              </a:lnSpc>
            </a:pPr>
            <a:r>
              <a:rPr lang="bg-BG" sz="2200" dirty="0" smtClean="0">
                <a:solidFill>
                  <a:srgbClr val="002060"/>
                </a:solidFill>
              </a:rPr>
              <a:t>     трансфери и др.;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en-US" sz="2200" dirty="0" smtClean="0">
                <a:solidFill>
                  <a:srgbClr val="002060"/>
                </a:solidFill>
              </a:rPr>
              <a:t>Log</a:t>
            </a:r>
            <a:r>
              <a:rPr lang="bg-BG" sz="2200" dirty="0" smtClean="0">
                <a:solidFill>
                  <a:srgbClr val="002060"/>
                </a:solidFill>
              </a:rPr>
              <a:t> </a:t>
            </a:r>
            <a:r>
              <a:rPr lang="en-US" sz="2200" dirty="0" smtClean="0">
                <a:solidFill>
                  <a:srgbClr val="002060"/>
                </a:solidFill>
              </a:rPr>
              <a:t>files</a:t>
            </a:r>
            <a:r>
              <a:rPr lang="bg-BG" sz="2200" dirty="0" smtClean="0">
                <a:solidFill>
                  <a:srgbClr val="002060"/>
                </a:solidFill>
              </a:rPr>
              <a:t> и </a:t>
            </a:r>
            <a:r>
              <a:rPr lang="bg-BG" sz="2200" dirty="0" err="1" smtClean="0">
                <a:solidFill>
                  <a:srgbClr val="002060"/>
                </a:solidFill>
              </a:rPr>
              <a:t>др</a:t>
            </a:r>
            <a:r>
              <a:rPr lang="en-US" sz="2200" dirty="0" smtClean="0">
                <a:solidFill>
                  <a:srgbClr val="002060"/>
                </a:solidFill>
              </a:rPr>
              <a:t>.</a:t>
            </a:r>
            <a:r>
              <a:rPr lang="bg-BG" sz="2200" dirty="0" smtClean="0">
                <a:solidFill>
                  <a:srgbClr val="002060"/>
                </a:solidFill>
              </a:rPr>
              <a:t> </a:t>
            </a:r>
            <a:r>
              <a:rPr lang="en-US" sz="2200" dirty="0" smtClean="0">
                <a:solidFill>
                  <a:srgbClr val="002060"/>
                </a:solidFill>
              </a:rPr>
              <a:t> </a:t>
            </a:r>
            <a:endParaRPr lang="bg-BG" sz="2200" dirty="0">
              <a:solidFill>
                <a:srgbClr val="002060"/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93723" y="4674103"/>
            <a:ext cx="3850685" cy="1949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08047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solidFill>
            <a:schemeClr val="accent1">
              <a:lumMod val="20000"/>
              <a:lumOff val="80000"/>
            </a:schemeClr>
          </a:solidFill>
        </p:spPr>
        <p:txBody>
          <a:bodyPr/>
          <a:lstStyle/>
          <a:p>
            <a:pPr algn="ctr"/>
            <a:r>
              <a:rPr lang="bg-BG" sz="2400" b="1" dirty="0" smtClean="0"/>
              <a:t>Добросъвестност и прозрачност</a:t>
            </a:r>
            <a:endParaRPr lang="bg-BG" sz="2400" b="1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457200" y="1700808"/>
            <a:ext cx="7620000" cy="4800600"/>
          </a:xfrm>
        </p:spPr>
        <p:txBody>
          <a:bodyPr/>
          <a:lstStyle/>
          <a:p>
            <a:pPr marL="114300" indent="0">
              <a:buNone/>
            </a:pPr>
            <a:endParaRPr lang="en-US" dirty="0" smtClean="0">
              <a:solidFill>
                <a:schemeClr val="tx2"/>
              </a:solidFill>
            </a:endParaRPr>
          </a:p>
          <a:p>
            <a:pPr marL="114300" indent="0">
              <a:buNone/>
            </a:pPr>
            <a:endParaRPr lang="bg-BG" sz="1400" dirty="0">
              <a:solidFill>
                <a:schemeClr val="tx2"/>
              </a:solidFill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3F3F3C-A60D-426C-8F94-912700854F7B}" type="slidenum">
              <a:rPr lang="bg-BG" smtClean="0"/>
              <a:t>4</a:t>
            </a:fld>
            <a:endParaRPr lang="bg-BG"/>
          </a:p>
        </p:txBody>
      </p:sp>
      <p:sp>
        <p:nvSpPr>
          <p:cNvPr id="5" name="TextBox 4"/>
          <p:cNvSpPr txBox="1"/>
          <p:nvPr/>
        </p:nvSpPr>
        <p:spPr>
          <a:xfrm>
            <a:off x="755576" y="1916832"/>
            <a:ext cx="7200800" cy="23391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q"/>
            </a:pPr>
            <a:r>
              <a:rPr lang="bg-BG" sz="2200" dirty="0" smtClean="0">
                <a:solidFill>
                  <a:srgbClr val="002060"/>
                </a:solidFill>
              </a:rPr>
              <a:t>Кратка и разбираема информация предоставена по достъпен за субектите на данните начин</a:t>
            </a:r>
          </a:p>
          <a:p>
            <a:endParaRPr lang="bg-BG" sz="2200" dirty="0">
              <a:solidFill>
                <a:srgbClr val="002060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bg-BG" sz="2200" dirty="0" smtClean="0">
                <a:solidFill>
                  <a:srgbClr val="002060"/>
                </a:solidFill>
              </a:rPr>
              <a:t> Легитимни очаквания на субектите на данните</a:t>
            </a:r>
          </a:p>
          <a:p>
            <a:endParaRPr lang="bg-BG" dirty="0" smtClean="0">
              <a:solidFill>
                <a:srgbClr val="002060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bg-BG" sz="2200" dirty="0" smtClean="0">
                <a:solidFill>
                  <a:srgbClr val="002060"/>
                </a:solidFill>
              </a:rPr>
              <a:t>Специфични случаи</a:t>
            </a:r>
            <a:r>
              <a:rPr lang="en-US" sz="2200" dirty="0" smtClean="0">
                <a:solidFill>
                  <a:srgbClr val="002060"/>
                </a:solidFill>
              </a:rPr>
              <a:t> – </a:t>
            </a:r>
            <a:r>
              <a:rPr lang="bg-BG" sz="2200" dirty="0" smtClean="0">
                <a:solidFill>
                  <a:srgbClr val="002060"/>
                </a:solidFill>
              </a:rPr>
              <a:t>наблюдение на работното място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bg-BG" dirty="0" smtClean="0">
              <a:solidFill>
                <a:schemeClr val="accent1"/>
              </a:solidFill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51684" y="4200550"/>
            <a:ext cx="3665476" cy="201906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597952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solidFill>
            <a:schemeClr val="accent1">
              <a:lumMod val="20000"/>
              <a:lumOff val="80000"/>
            </a:schemeClr>
          </a:solidFill>
        </p:spPr>
        <p:txBody>
          <a:bodyPr/>
          <a:lstStyle/>
          <a:p>
            <a:pPr algn="ctr"/>
            <a:r>
              <a:rPr lang="bg-BG" sz="2400" b="1" dirty="0" smtClean="0"/>
              <a:t>Правни</a:t>
            </a:r>
            <a:r>
              <a:rPr lang="bg-BG" sz="2400" dirty="0" smtClean="0"/>
              <a:t> </a:t>
            </a:r>
            <a:r>
              <a:rPr lang="bg-BG" sz="2400" b="1" dirty="0" smtClean="0"/>
              <a:t>основания за обработване на лични данни</a:t>
            </a:r>
            <a:endParaRPr lang="bg-BG" sz="2400" b="1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611560" y="1916832"/>
            <a:ext cx="7620000" cy="4800600"/>
          </a:xfrm>
        </p:spPr>
        <p:txBody>
          <a:bodyPr/>
          <a:lstStyle/>
          <a:p>
            <a:pPr>
              <a:lnSpc>
                <a:spcPct val="150000"/>
              </a:lnSpc>
              <a:buClrTx/>
              <a:buFont typeface="Wingdings" panose="05000000000000000000" pitchFamily="2" charset="2"/>
              <a:buChar char="q"/>
            </a:pPr>
            <a:r>
              <a:rPr lang="bg-BG" b="1" i="1" dirty="0" smtClean="0">
                <a:solidFill>
                  <a:srgbClr val="002060"/>
                </a:solidFill>
              </a:rPr>
              <a:t>Алтернативни</a:t>
            </a:r>
            <a:r>
              <a:rPr lang="bg-BG" dirty="0" smtClean="0">
                <a:solidFill>
                  <a:srgbClr val="002060"/>
                </a:solidFill>
              </a:rPr>
              <a:t> правни основания за обработване; (</a:t>
            </a:r>
            <a:r>
              <a:rPr lang="bg-BG" i="1" dirty="0" smtClean="0">
                <a:solidFill>
                  <a:srgbClr val="002060"/>
                </a:solidFill>
              </a:rPr>
              <a:t>съгласие, договор, закон, жизненоважни интереси, обществен интерес, легитимни интереси</a:t>
            </a:r>
            <a:r>
              <a:rPr lang="bg-BG" dirty="0" smtClean="0">
                <a:solidFill>
                  <a:srgbClr val="002060"/>
                </a:solidFill>
              </a:rPr>
              <a:t>)</a:t>
            </a:r>
          </a:p>
          <a:p>
            <a:pPr>
              <a:lnSpc>
                <a:spcPct val="150000"/>
              </a:lnSpc>
              <a:buClrTx/>
              <a:buFont typeface="Wingdings" panose="05000000000000000000" pitchFamily="2" charset="2"/>
              <a:buChar char="q"/>
            </a:pPr>
            <a:r>
              <a:rPr lang="bg-BG" dirty="0" smtClean="0">
                <a:solidFill>
                  <a:srgbClr val="002060"/>
                </a:solidFill>
              </a:rPr>
              <a:t>Съгласието като основание - специфични условия;</a:t>
            </a:r>
          </a:p>
          <a:p>
            <a:pPr>
              <a:lnSpc>
                <a:spcPct val="150000"/>
              </a:lnSpc>
              <a:buClrTx/>
              <a:buFont typeface="Wingdings" panose="05000000000000000000" pitchFamily="2" charset="2"/>
              <a:buChar char="q"/>
            </a:pPr>
            <a:r>
              <a:rPr lang="bg-BG" dirty="0" smtClean="0">
                <a:solidFill>
                  <a:srgbClr val="002060"/>
                </a:solidFill>
              </a:rPr>
              <a:t>Документиране на съгласието;</a:t>
            </a:r>
          </a:p>
          <a:p>
            <a:pPr>
              <a:lnSpc>
                <a:spcPct val="150000"/>
              </a:lnSpc>
              <a:buClrTx/>
              <a:buFont typeface="Wingdings" panose="05000000000000000000" pitchFamily="2" charset="2"/>
              <a:buChar char="q"/>
            </a:pPr>
            <a:r>
              <a:rPr lang="bg-BG" dirty="0" smtClean="0">
                <a:solidFill>
                  <a:srgbClr val="002060"/>
                </a:solidFill>
              </a:rPr>
              <a:t>Оттегляне на съгласие</a:t>
            </a:r>
          </a:p>
          <a:p>
            <a:pPr marL="114300" indent="0">
              <a:buNone/>
            </a:pPr>
            <a:endParaRPr lang="bg-BG" dirty="0">
              <a:solidFill>
                <a:schemeClr val="accent1"/>
              </a:solidFill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3F3F3C-A60D-426C-8F94-912700854F7B}" type="slidenum">
              <a:rPr lang="bg-BG" smtClean="0"/>
              <a:t>5</a:t>
            </a:fld>
            <a:endParaRPr lang="bg-BG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6016" y="4332605"/>
            <a:ext cx="3028950" cy="1514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34839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solidFill>
            <a:schemeClr val="accent1">
              <a:lumMod val="20000"/>
              <a:lumOff val="80000"/>
            </a:schemeClr>
          </a:solidFill>
        </p:spPr>
        <p:txBody>
          <a:bodyPr/>
          <a:lstStyle/>
          <a:p>
            <a:pPr algn="ctr"/>
            <a:r>
              <a:rPr lang="bg-BG" sz="2400" b="1" dirty="0" smtClean="0"/>
              <a:t>Длъжностно лице по защита на данните</a:t>
            </a:r>
            <a:endParaRPr lang="en-US" sz="2400" b="1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14300" indent="0">
              <a:buNone/>
            </a:pPr>
            <a:r>
              <a:rPr lang="en-US" dirty="0" smtClean="0">
                <a:solidFill>
                  <a:schemeClr val="tx2"/>
                </a:solidFill>
              </a:rPr>
              <a:t> </a:t>
            </a:r>
          </a:p>
          <a:p>
            <a:pPr marL="114300" indent="0">
              <a:buNone/>
            </a:pPr>
            <a:endParaRPr lang="bg-BG" dirty="0">
              <a:solidFill>
                <a:schemeClr val="tx2"/>
              </a:solidFill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3F3F3C-A60D-426C-8F94-912700854F7B}" type="slidenum">
              <a:rPr lang="bg-BG" smtClean="0"/>
              <a:t>6</a:t>
            </a:fld>
            <a:endParaRPr lang="bg-BG"/>
          </a:p>
        </p:txBody>
      </p:sp>
      <p:sp>
        <p:nvSpPr>
          <p:cNvPr id="5" name="Rectangle 4"/>
          <p:cNvSpPr/>
          <p:nvPr/>
        </p:nvSpPr>
        <p:spPr>
          <a:xfrm>
            <a:off x="457200" y="1844824"/>
            <a:ext cx="7619999" cy="44935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Wingdings" panose="05000000000000000000" pitchFamily="2" charset="2"/>
              <a:buChar char="q"/>
            </a:pPr>
            <a:r>
              <a:rPr lang="en-US" sz="2200" dirty="0" smtClean="0">
                <a:solidFill>
                  <a:srgbClr val="002060"/>
                </a:solidFill>
              </a:rPr>
              <a:t> </a:t>
            </a:r>
            <a:r>
              <a:rPr lang="bg-BG" sz="2200" dirty="0">
                <a:solidFill>
                  <a:srgbClr val="002060"/>
                </a:solidFill>
              </a:rPr>
              <a:t>Задължително определяне на длъжностно лице по защита на </a:t>
            </a:r>
            <a:r>
              <a:rPr lang="bg-BG" sz="2200" dirty="0" smtClean="0">
                <a:solidFill>
                  <a:srgbClr val="002060"/>
                </a:solidFill>
              </a:rPr>
              <a:t>данните: </a:t>
            </a:r>
          </a:p>
          <a:p>
            <a:endParaRPr lang="bg-BG" sz="2200" dirty="0" smtClean="0">
              <a:solidFill>
                <a:srgbClr val="002060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bg-BG" sz="2200" i="1" dirty="0" smtClean="0">
                <a:solidFill>
                  <a:srgbClr val="002060"/>
                </a:solidFill>
              </a:rPr>
              <a:t>публичен орган;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bg-BG" sz="2200" i="1" dirty="0">
                <a:solidFill>
                  <a:srgbClr val="002060"/>
                </a:solidFill>
              </a:rPr>
              <a:t> </a:t>
            </a:r>
            <a:r>
              <a:rPr lang="ru-RU" sz="2200" i="1" dirty="0">
                <a:solidFill>
                  <a:srgbClr val="002060"/>
                </a:solidFill>
              </a:rPr>
              <a:t>редовно и систематично </a:t>
            </a:r>
            <a:endParaRPr lang="ru-RU" sz="2200" i="1" dirty="0" smtClean="0">
              <a:solidFill>
                <a:srgbClr val="002060"/>
              </a:solidFill>
            </a:endParaRPr>
          </a:p>
          <a:p>
            <a:r>
              <a:rPr lang="ru-RU" sz="2200" i="1" dirty="0" smtClean="0">
                <a:solidFill>
                  <a:srgbClr val="002060"/>
                </a:solidFill>
              </a:rPr>
              <a:t>мащабно </a:t>
            </a:r>
            <a:r>
              <a:rPr lang="ru-RU" sz="2200" i="1" dirty="0">
                <a:solidFill>
                  <a:srgbClr val="002060"/>
                </a:solidFill>
              </a:rPr>
              <a:t>наблюдение на лица</a:t>
            </a:r>
            <a:endParaRPr lang="en-US" sz="2200" i="1" dirty="0" smtClean="0">
              <a:solidFill>
                <a:srgbClr val="002060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ru-RU" sz="2200" i="1" dirty="0">
                <a:solidFill>
                  <a:srgbClr val="002060"/>
                </a:solidFill>
              </a:rPr>
              <a:t>мащабно обработване на </a:t>
            </a:r>
            <a:endParaRPr lang="ru-RU" sz="2200" i="1" dirty="0" smtClean="0">
              <a:solidFill>
                <a:srgbClr val="002060"/>
              </a:solidFill>
            </a:endParaRPr>
          </a:p>
          <a:p>
            <a:r>
              <a:rPr lang="ru-RU" sz="2200" i="1" dirty="0" smtClean="0">
                <a:solidFill>
                  <a:srgbClr val="002060"/>
                </a:solidFill>
              </a:rPr>
              <a:t>специални </a:t>
            </a:r>
            <a:r>
              <a:rPr lang="ru-RU" sz="2200" i="1" dirty="0">
                <a:solidFill>
                  <a:srgbClr val="002060"/>
                </a:solidFill>
              </a:rPr>
              <a:t>категории </a:t>
            </a:r>
            <a:r>
              <a:rPr lang="ru-RU" sz="2200" i="1" dirty="0" smtClean="0">
                <a:solidFill>
                  <a:srgbClr val="002060"/>
                </a:solidFill>
              </a:rPr>
              <a:t>данни</a:t>
            </a:r>
            <a:endParaRPr lang="bg-BG" sz="2200" dirty="0">
              <a:solidFill>
                <a:srgbClr val="002060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§"/>
            </a:pPr>
            <a:endParaRPr lang="bg-BG" sz="2200" dirty="0" smtClean="0">
              <a:solidFill>
                <a:srgbClr val="002060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bg-BG" sz="2200" dirty="0" smtClean="0">
                <a:solidFill>
                  <a:srgbClr val="002060"/>
                </a:solidFill>
              </a:rPr>
              <a:t>Избор и квалификация</a:t>
            </a:r>
            <a:r>
              <a:rPr lang="en-GB" sz="2200" dirty="0" smtClean="0"/>
              <a:t>	</a:t>
            </a:r>
            <a:endParaRPr lang="bg-BG" sz="2200" dirty="0" smtClean="0"/>
          </a:p>
          <a:p>
            <a:pPr>
              <a:lnSpc>
                <a:spcPct val="150000"/>
              </a:lnSpc>
            </a:pPr>
            <a:endParaRPr lang="en-US" sz="2000" dirty="0" smtClean="0"/>
          </a:p>
          <a:p>
            <a:endParaRPr lang="en-GB" dirty="0" smtClean="0"/>
          </a:p>
          <a:p>
            <a:endParaRPr lang="bg-BG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0" y="3068960"/>
            <a:ext cx="3361183" cy="2180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90183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solidFill>
            <a:schemeClr val="accent1">
              <a:lumMod val="20000"/>
              <a:lumOff val="80000"/>
            </a:schemeClr>
          </a:solidFill>
        </p:spPr>
        <p:txBody>
          <a:bodyPr/>
          <a:lstStyle/>
          <a:p>
            <a:pPr algn="ctr"/>
            <a:r>
              <a:rPr lang="bg-BG" sz="2400" b="1" dirty="0" smtClean="0"/>
              <a:t>Управление на риска по отношение на защитата на данните</a:t>
            </a:r>
            <a:endParaRPr lang="en-US" sz="2400" b="1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14300" indent="0">
              <a:buNone/>
            </a:pPr>
            <a:r>
              <a:rPr lang="en-US" dirty="0" smtClean="0">
                <a:solidFill>
                  <a:schemeClr val="tx2"/>
                </a:solidFill>
              </a:rPr>
              <a:t> </a:t>
            </a:r>
          </a:p>
          <a:p>
            <a:pPr marL="114300" indent="0">
              <a:buNone/>
            </a:pPr>
            <a:endParaRPr lang="bg-BG" dirty="0">
              <a:solidFill>
                <a:schemeClr val="tx2"/>
              </a:solidFill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3F3F3C-A60D-426C-8F94-912700854F7B}" type="slidenum">
              <a:rPr lang="bg-BG" smtClean="0"/>
              <a:t>7</a:t>
            </a:fld>
            <a:endParaRPr lang="bg-BG"/>
          </a:p>
        </p:txBody>
      </p:sp>
      <p:sp>
        <p:nvSpPr>
          <p:cNvPr id="5" name="Rectangle 4"/>
          <p:cNvSpPr/>
          <p:nvPr/>
        </p:nvSpPr>
        <p:spPr>
          <a:xfrm>
            <a:off x="683568" y="1988840"/>
            <a:ext cx="7619999" cy="50475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Wingdings" panose="05000000000000000000" pitchFamily="2" charset="2"/>
              <a:buChar char="q"/>
            </a:pPr>
            <a:r>
              <a:rPr lang="bg-BG" sz="2200" dirty="0" smtClean="0">
                <a:solidFill>
                  <a:srgbClr val="002060"/>
                </a:solidFill>
              </a:rPr>
              <a:t>Оценка на риска; </a:t>
            </a:r>
          </a:p>
          <a:p>
            <a:pPr marL="342900" indent="-342900">
              <a:buFont typeface="Wingdings" panose="05000000000000000000" pitchFamily="2" charset="2"/>
              <a:buChar char="q"/>
            </a:pPr>
            <a:endParaRPr lang="bg-BG" sz="2200" dirty="0" smtClean="0">
              <a:solidFill>
                <a:srgbClr val="002060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bg-BG" sz="2200" dirty="0" smtClean="0">
                <a:solidFill>
                  <a:srgbClr val="002060"/>
                </a:solidFill>
              </a:rPr>
              <a:t>Оценка на въздействието</a:t>
            </a:r>
            <a:r>
              <a:rPr lang="en-US" sz="2200" dirty="0" smtClean="0">
                <a:solidFill>
                  <a:srgbClr val="002060"/>
                </a:solidFill>
              </a:rPr>
              <a:t> (DPIA) </a:t>
            </a:r>
            <a:r>
              <a:rPr lang="bg-BG" sz="2200" dirty="0" smtClean="0">
                <a:solidFill>
                  <a:srgbClr val="002060"/>
                </a:solidFill>
              </a:rPr>
              <a:t>при висок риск; задължителна консултация с КЗЛД;</a:t>
            </a:r>
          </a:p>
          <a:p>
            <a:pPr marL="342900" indent="-342900">
              <a:buFont typeface="Wingdings" panose="05000000000000000000" pitchFamily="2" charset="2"/>
              <a:buChar char="q"/>
            </a:pPr>
            <a:endParaRPr lang="bg-BG" sz="2200" dirty="0" smtClean="0">
              <a:solidFill>
                <a:srgbClr val="002060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bg-BG" sz="2200" dirty="0" smtClean="0">
                <a:solidFill>
                  <a:srgbClr val="002060"/>
                </a:solidFill>
              </a:rPr>
              <a:t>Избор на подходящи технически и организационни мерки за защита</a:t>
            </a:r>
            <a:r>
              <a:rPr lang="bg-BG" sz="2200" dirty="0">
                <a:solidFill>
                  <a:srgbClr val="002060"/>
                </a:solidFill>
              </a:rPr>
              <a:t>;</a:t>
            </a:r>
            <a:endParaRPr lang="en-US" sz="2200" dirty="0" smtClean="0">
              <a:solidFill>
                <a:srgbClr val="002060"/>
              </a:solidFill>
            </a:endParaRPr>
          </a:p>
          <a:p>
            <a:endParaRPr lang="en-US" sz="2200" dirty="0">
              <a:solidFill>
                <a:srgbClr val="002060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bg-BG" sz="2200" dirty="0" smtClean="0">
                <a:solidFill>
                  <a:srgbClr val="002060"/>
                </a:solidFill>
              </a:rPr>
              <a:t>Защита на етапа на проектиране</a:t>
            </a:r>
          </a:p>
          <a:p>
            <a:r>
              <a:rPr lang="bg-BG" sz="2200" dirty="0" smtClean="0">
                <a:solidFill>
                  <a:srgbClr val="002060"/>
                </a:solidFill>
              </a:rPr>
              <a:t>      и по подразбиране</a:t>
            </a:r>
          </a:p>
          <a:p>
            <a:endParaRPr lang="bg-BG" sz="2200" dirty="0">
              <a:solidFill>
                <a:srgbClr val="002060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ru-RU" sz="2200" dirty="0" smtClean="0">
                <a:solidFill>
                  <a:srgbClr val="002060"/>
                </a:solidFill>
              </a:rPr>
              <a:t>Уведомяване </a:t>
            </a:r>
            <a:r>
              <a:rPr lang="ru-RU" sz="2200" dirty="0">
                <a:solidFill>
                  <a:srgbClr val="002060"/>
                </a:solidFill>
              </a:rPr>
              <a:t>за нарушение на </a:t>
            </a:r>
            <a:endParaRPr lang="ru-RU" sz="2200" dirty="0" smtClean="0">
              <a:solidFill>
                <a:srgbClr val="002060"/>
              </a:solidFill>
            </a:endParaRPr>
          </a:p>
          <a:p>
            <a:r>
              <a:rPr lang="ru-RU" sz="2200" dirty="0" smtClean="0">
                <a:solidFill>
                  <a:srgbClr val="002060"/>
                </a:solidFill>
              </a:rPr>
              <a:t>сигурността </a:t>
            </a:r>
            <a:r>
              <a:rPr lang="ru-RU" sz="2200" dirty="0">
                <a:solidFill>
                  <a:srgbClr val="002060"/>
                </a:solidFill>
              </a:rPr>
              <a:t>на </a:t>
            </a:r>
            <a:r>
              <a:rPr lang="ru-RU" sz="2200" dirty="0" smtClean="0">
                <a:solidFill>
                  <a:srgbClr val="002060"/>
                </a:solidFill>
              </a:rPr>
              <a:t>данните – до 72 часа</a:t>
            </a:r>
            <a:endParaRPr lang="en-US" sz="2200" dirty="0" smtClean="0">
              <a:solidFill>
                <a:srgbClr val="002060"/>
              </a:solidFill>
            </a:endParaRPr>
          </a:p>
          <a:p>
            <a:endParaRPr lang="en-GB" dirty="0" smtClean="0"/>
          </a:p>
          <a:p>
            <a:r>
              <a:rPr lang="bg-BG" dirty="0" smtClean="0"/>
              <a:t> </a:t>
            </a:r>
            <a:endParaRPr lang="bg-BG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92080" y="4638675"/>
            <a:ext cx="2600325" cy="1762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85638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88640"/>
            <a:ext cx="7774360" cy="720080"/>
          </a:xfrm>
          <a:solidFill>
            <a:schemeClr val="accent1">
              <a:lumMod val="20000"/>
              <a:lumOff val="80000"/>
            </a:schemeClr>
          </a:solidFill>
        </p:spPr>
        <p:txBody>
          <a:bodyPr/>
          <a:lstStyle/>
          <a:p>
            <a:pPr algn="ctr"/>
            <a:r>
              <a:rPr lang="bg-BG" sz="2400" b="1" dirty="0" smtClean="0"/>
              <a:t>Процес на практическа подготовка</a:t>
            </a:r>
            <a:endParaRPr lang="bg-BG" sz="2400" b="1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96299511"/>
              </p:ext>
            </p:extLst>
          </p:nvPr>
        </p:nvGraphicFramePr>
        <p:xfrm>
          <a:off x="492125" y="1196752"/>
          <a:ext cx="7620000" cy="516118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3F3F3C-A60D-426C-8F94-912700854F7B}" type="slidenum">
              <a:rPr lang="bg-BG" smtClean="0"/>
              <a:t>8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1447281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3F3F3C-A60D-426C-8F94-912700854F7B}" type="slidenum">
              <a:rPr lang="bg-BG" smtClean="0"/>
              <a:t>9</a:t>
            </a:fld>
            <a:endParaRPr lang="bg-BG"/>
          </a:p>
        </p:txBody>
      </p:sp>
      <p:sp>
        <p:nvSpPr>
          <p:cNvPr id="4" name="Content Placeholder 3"/>
          <p:cNvSpPr>
            <a:spLocks noGrp="1"/>
          </p:cNvSpPr>
          <p:nvPr>
            <p:ph idx="4294967295"/>
          </p:nvPr>
        </p:nvSpPr>
        <p:spPr>
          <a:xfrm>
            <a:off x="0" y="476672"/>
            <a:ext cx="8388424" cy="6024141"/>
          </a:xfrm>
        </p:spPr>
        <p:txBody>
          <a:bodyPr/>
          <a:lstStyle/>
          <a:p>
            <a:pPr marL="114300" indent="0">
              <a:buNone/>
            </a:pPr>
            <a:endParaRPr lang="en-US" dirty="0" smtClean="0">
              <a:solidFill>
                <a:schemeClr val="tx2"/>
              </a:solidFill>
            </a:endParaRPr>
          </a:p>
          <a:p>
            <a:pPr marL="114300" indent="0">
              <a:buNone/>
            </a:pPr>
            <a:endParaRPr lang="bg-BG" dirty="0">
              <a:solidFill>
                <a:schemeClr val="tx2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9337" y="2132856"/>
            <a:ext cx="8412411" cy="80945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en-US" sz="4800" b="1" dirty="0" smtClean="0">
              <a:solidFill>
                <a:schemeClr val="tx2"/>
              </a:solidFill>
            </a:endParaRPr>
          </a:p>
          <a:p>
            <a:pPr algn="ctr"/>
            <a:endParaRPr lang="bg-BG" sz="4800" b="1" dirty="0" smtClean="0">
              <a:solidFill>
                <a:schemeClr val="tx2"/>
              </a:solidFill>
            </a:endParaRPr>
          </a:p>
          <a:p>
            <a:pPr algn="ctr"/>
            <a:endParaRPr lang="bg-BG" sz="4800" b="1" dirty="0" smtClean="0">
              <a:solidFill>
                <a:schemeClr val="tx2"/>
              </a:solidFill>
            </a:endParaRPr>
          </a:p>
          <a:p>
            <a:pPr algn="ctr"/>
            <a:r>
              <a:rPr lang="bg-BG" sz="4800" b="1" dirty="0" smtClean="0">
                <a:solidFill>
                  <a:schemeClr val="tx2"/>
                </a:solidFill>
              </a:rPr>
              <a:t>БЛАГОДАРЯ ЗА ВНИМАНИЕТО</a:t>
            </a:r>
            <a:r>
              <a:rPr lang="en-US" sz="4800" b="1" dirty="0" smtClean="0">
                <a:solidFill>
                  <a:schemeClr val="tx2"/>
                </a:solidFill>
              </a:rPr>
              <a:t>!</a:t>
            </a:r>
          </a:p>
          <a:p>
            <a:pPr algn="ctr"/>
            <a:endParaRPr lang="en-US" sz="4800" b="1" dirty="0" smtClean="0">
              <a:solidFill>
                <a:schemeClr val="tx2"/>
              </a:solidFill>
            </a:endParaRPr>
          </a:p>
          <a:p>
            <a:pPr algn="ctr"/>
            <a:r>
              <a:rPr lang="bg-BG" sz="2800" b="1" dirty="0" smtClean="0">
                <a:solidFill>
                  <a:schemeClr val="tx2"/>
                </a:solidFill>
              </a:rPr>
              <a:t>За повече информация</a:t>
            </a:r>
            <a:r>
              <a:rPr lang="en-US" sz="2800" b="1" dirty="0" smtClean="0">
                <a:solidFill>
                  <a:schemeClr val="tx2"/>
                </a:solidFill>
              </a:rPr>
              <a:t>:</a:t>
            </a:r>
            <a:endParaRPr lang="bg-BG" sz="2800" b="1" dirty="0" smtClean="0">
              <a:solidFill>
                <a:schemeClr val="tx2"/>
              </a:solidFill>
            </a:endParaRPr>
          </a:p>
          <a:p>
            <a:pPr algn="ctr"/>
            <a:r>
              <a:rPr lang="en-US" sz="2800" b="1" dirty="0" smtClean="0">
                <a:solidFill>
                  <a:schemeClr val="tx2"/>
                </a:solidFill>
              </a:rPr>
              <a:t>www.cpdp.bg</a:t>
            </a:r>
          </a:p>
          <a:p>
            <a:pPr algn="ctr"/>
            <a:endParaRPr lang="en-US" sz="3200" b="1" dirty="0">
              <a:solidFill>
                <a:schemeClr val="tx2"/>
              </a:solidFill>
            </a:endParaRPr>
          </a:p>
          <a:p>
            <a:pPr algn="ctr"/>
            <a:endParaRPr lang="en-US" sz="4800" b="1" dirty="0">
              <a:solidFill>
                <a:schemeClr val="tx2"/>
              </a:solidFill>
            </a:endParaRPr>
          </a:p>
          <a:p>
            <a:pPr algn="ctr"/>
            <a:endParaRPr lang="en-US" sz="4800" b="1" dirty="0" smtClean="0">
              <a:solidFill>
                <a:schemeClr val="tx2"/>
              </a:solidFill>
            </a:endParaRPr>
          </a:p>
          <a:p>
            <a:pPr algn="ctr"/>
            <a:endParaRPr lang="en-US" sz="4800" b="1" dirty="0" smtClean="0">
              <a:solidFill>
                <a:schemeClr val="tx2"/>
              </a:solidFill>
            </a:endParaRPr>
          </a:p>
          <a:p>
            <a:pPr algn="ctr"/>
            <a:endParaRPr lang="bg-BG" sz="4800" b="1" dirty="0">
              <a:solidFill>
                <a:schemeClr val="tx2"/>
              </a:solidFill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27784" y="468776"/>
            <a:ext cx="3346994" cy="2017951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75150" y="125760"/>
            <a:ext cx="4014192" cy="40141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81858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djacency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Adjacency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1361</TotalTime>
  <Words>418</Words>
  <Application>Microsoft Office PowerPoint</Application>
  <PresentationFormat>On-screen Show (4:3)</PresentationFormat>
  <Paragraphs>106</Paragraphs>
  <Slides>9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6" baseType="lpstr">
      <vt:lpstr>Aharoni</vt:lpstr>
      <vt:lpstr>Arial</vt:lpstr>
      <vt:lpstr>Arial Black</vt:lpstr>
      <vt:lpstr>Calibri</vt:lpstr>
      <vt:lpstr>Cambria</vt:lpstr>
      <vt:lpstr>Wingdings</vt:lpstr>
      <vt:lpstr>Adjacency</vt:lpstr>
      <vt:lpstr>PowerPoint Presentation</vt:lpstr>
      <vt:lpstr>Основни елементи на GDPR</vt:lpstr>
      <vt:lpstr>Отчетност</vt:lpstr>
      <vt:lpstr>Добросъвестност и прозрачност</vt:lpstr>
      <vt:lpstr>Правни основания за обработване на лични данни</vt:lpstr>
      <vt:lpstr>Длъжностно лице по защита на данните</vt:lpstr>
      <vt:lpstr>Управление на риска по отношение на защитата на данните</vt:lpstr>
      <vt:lpstr>Процес на практическа подготовка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Anton Todorov</dc:creator>
  <cp:lastModifiedBy>Plamen Angelov</cp:lastModifiedBy>
  <cp:revision>155</cp:revision>
  <dcterms:created xsi:type="dcterms:W3CDTF">2016-06-02T10:12:00Z</dcterms:created>
  <dcterms:modified xsi:type="dcterms:W3CDTF">2018-05-08T08:51:46Z</dcterms:modified>
</cp:coreProperties>
</file>