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4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6" r:id="rId1"/>
    <p:sldMasterId id="2147483708" r:id="rId2"/>
    <p:sldMasterId id="2147483680" r:id="rId3"/>
    <p:sldMasterId id="2147483694" r:id="rId4"/>
    <p:sldMasterId id="2147483780" r:id="rId5"/>
  </p:sldMasterIdLst>
  <p:notesMasterIdLst>
    <p:notesMasterId r:id="rId22"/>
  </p:notesMasterIdLst>
  <p:handoutMasterIdLst>
    <p:handoutMasterId r:id="rId23"/>
  </p:handoutMasterIdLst>
  <p:sldIdLst>
    <p:sldId id="295" r:id="rId6"/>
    <p:sldId id="322" r:id="rId7"/>
    <p:sldId id="306" r:id="rId8"/>
    <p:sldId id="317" r:id="rId9"/>
    <p:sldId id="311" r:id="rId10"/>
    <p:sldId id="318" r:id="rId11"/>
    <p:sldId id="313" r:id="rId12"/>
    <p:sldId id="301" r:id="rId13"/>
    <p:sldId id="302" r:id="rId14"/>
    <p:sldId id="323" r:id="rId15"/>
    <p:sldId id="319" r:id="rId16"/>
    <p:sldId id="320" r:id="rId17"/>
    <p:sldId id="321" r:id="rId18"/>
    <p:sldId id="305" r:id="rId19"/>
    <p:sldId id="299" r:id="rId20"/>
    <p:sldId id="300" r:id="rId21"/>
  </p:sldIdLst>
  <p:sldSz cx="1219835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7">
          <p15:clr>
            <a:srgbClr val="A4A3A4"/>
          </p15:clr>
        </p15:guide>
        <p15:guide id="2" orient="horz" pos="664">
          <p15:clr>
            <a:srgbClr val="A4A3A4"/>
          </p15:clr>
        </p15:guide>
        <p15:guide id="3" orient="horz" pos="3871">
          <p15:clr>
            <a:srgbClr val="A4A3A4"/>
          </p15:clr>
        </p15:guide>
        <p15:guide id="4" orient="horz" pos="898">
          <p15:clr>
            <a:srgbClr val="A4A3A4"/>
          </p15:clr>
        </p15:guide>
        <p15:guide id="5" orient="horz" pos="126">
          <p15:clr>
            <a:srgbClr val="A4A3A4"/>
          </p15:clr>
        </p15:guide>
        <p15:guide id="6" orient="horz" pos="1258">
          <p15:clr>
            <a:srgbClr val="A4A3A4"/>
          </p15:clr>
        </p15:guide>
        <p15:guide id="7" orient="horz" pos="388">
          <p15:clr>
            <a:srgbClr val="A4A3A4"/>
          </p15:clr>
        </p15:guide>
        <p15:guide id="8" orient="horz" pos="4192">
          <p15:clr>
            <a:srgbClr val="A4A3A4"/>
          </p15:clr>
        </p15:guide>
        <p15:guide id="9" orient="horz" pos="4077">
          <p15:clr>
            <a:srgbClr val="A4A3A4"/>
          </p15:clr>
        </p15:guide>
        <p15:guide id="10" pos="3842">
          <p15:clr>
            <a:srgbClr val="A4A3A4"/>
          </p15:clr>
        </p15:guide>
        <p15:guide id="11" pos="384">
          <p15:clr>
            <a:srgbClr val="A4A3A4"/>
          </p15:clr>
        </p15:guide>
        <p15:guide id="12" pos="7299">
          <p15:clr>
            <a:srgbClr val="A4A3A4"/>
          </p15:clr>
        </p15:guide>
        <p15:guide id="13" pos="3905">
          <p15:clr>
            <a:srgbClr val="A4A3A4"/>
          </p15:clr>
        </p15:guide>
        <p15:guide id="14" pos="379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04040"/>
    <a:srgbClr val="000000"/>
    <a:srgbClr val="FF009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53" autoAdjust="0"/>
    <p:restoredTop sz="99283" autoAdjust="0"/>
  </p:normalViewPr>
  <p:slideViewPr>
    <p:cSldViewPr snapToGrid="0" snapToObjects="1" showGuides="1">
      <p:cViewPr varScale="1">
        <p:scale>
          <a:sx n="91" d="100"/>
          <a:sy n="91" d="100"/>
        </p:scale>
        <p:origin x="96" y="108"/>
      </p:cViewPr>
      <p:guideLst>
        <p:guide orient="horz" pos="3127"/>
        <p:guide orient="horz" pos="664"/>
        <p:guide orient="horz" pos="3871"/>
        <p:guide orient="horz" pos="898"/>
        <p:guide orient="horz" pos="126"/>
        <p:guide orient="horz" pos="1258"/>
        <p:guide orient="horz" pos="388"/>
        <p:guide orient="horz" pos="4192"/>
        <p:guide orient="horz" pos="4077"/>
        <p:guide pos="3842"/>
        <p:guide pos="384"/>
        <p:guide pos="7299"/>
        <p:guide pos="3905"/>
        <p:guide pos="37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80" d="100"/>
          <a:sy n="80" d="100"/>
        </p:scale>
        <p:origin x="-2004" y="-96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AB0819-5E9A-458E-9FCD-07D237E238B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DE12E09-2612-4E37-8492-CFA682EB5C95}">
      <dgm:prSet phldrT="[Text]"/>
      <dgm:spPr/>
      <dgm:t>
        <a:bodyPr/>
        <a:lstStyle/>
        <a:p>
          <a:r>
            <a:rPr lang="bg-BG" dirty="0" smtClean="0">
              <a:solidFill>
                <a:schemeClr val="accent2"/>
              </a:solidFill>
            </a:rPr>
            <a:t>Тест в</a:t>
          </a:r>
        </a:p>
        <a:p>
          <a:r>
            <a:rPr lang="bg-BG" dirty="0" smtClean="0">
              <a:solidFill>
                <a:schemeClr val="accent2"/>
              </a:solidFill>
            </a:rPr>
            <a:t> 4 стъпки</a:t>
          </a:r>
          <a:endParaRPr lang="en-US" dirty="0">
            <a:solidFill>
              <a:schemeClr val="accent2"/>
            </a:solidFill>
          </a:endParaRPr>
        </a:p>
      </dgm:t>
    </dgm:pt>
    <dgm:pt modelId="{92B62E22-A18C-4A24-88CC-BE77CB5715DC}" type="parTrans" cxnId="{6F61D058-2A92-47C1-AC0C-4AD6BBAF0707}">
      <dgm:prSet/>
      <dgm:spPr/>
      <dgm:t>
        <a:bodyPr/>
        <a:lstStyle/>
        <a:p>
          <a:endParaRPr lang="en-US"/>
        </a:p>
      </dgm:t>
    </dgm:pt>
    <dgm:pt modelId="{65A2C439-76B0-46FB-B9B1-C52C1B6C97C3}" type="sibTrans" cxnId="{6F61D058-2A92-47C1-AC0C-4AD6BBAF0707}">
      <dgm:prSet/>
      <dgm:spPr/>
      <dgm:t>
        <a:bodyPr/>
        <a:lstStyle/>
        <a:p>
          <a:endParaRPr lang="en-US"/>
        </a:p>
      </dgm:t>
    </dgm:pt>
    <dgm:pt modelId="{01AE282C-9876-478E-A355-6DAC907F812B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accent2"/>
              </a:solidFill>
            </a:rPr>
            <a:t>1.</a:t>
          </a:r>
          <a:r>
            <a:rPr lang="bg-BG" sz="1400" dirty="0" smtClean="0">
              <a:solidFill>
                <a:schemeClr val="accent2"/>
              </a:solidFill>
            </a:rPr>
            <a:t>Всяка информация</a:t>
          </a:r>
          <a:endParaRPr lang="en-US" sz="1400" dirty="0">
            <a:solidFill>
              <a:schemeClr val="accent2"/>
            </a:solidFill>
          </a:endParaRPr>
        </a:p>
      </dgm:t>
    </dgm:pt>
    <dgm:pt modelId="{BB9AC051-6AD1-4295-8D90-8CC2B20BA052}" type="parTrans" cxnId="{E45B6933-3413-4528-A9F0-3886B9B4D585}">
      <dgm:prSet/>
      <dgm:spPr/>
      <dgm:t>
        <a:bodyPr/>
        <a:lstStyle/>
        <a:p>
          <a:endParaRPr lang="en-US"/>
        </a:p>
      </dgm:t>
    </dgm:pt>
    <dgm:pt modelId="{407DF884-1530-48CB-BA2C-E9FFB2196663}" type="sibTrans" cxnId="{E45B6933-3413-4528-A9F0-3886B9B4D585}">
      <dgm:prSet/>
      <dgm:spPr/>
      <dgm:t>
        <a:bodyPr/>
        <a:lstStyle/>
        <a:p>
          <a:endParaRPr lang="en-US"/>
        </a:p>
      </dgm:t>
    </dgm:pt>
    <dgm:pt modelId="{D012E2C2-32C9-42EE-AAD4-8DAC67E742AB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accent2"/>
              </a:solidFill>
            </a:rPr>
            <a:t>3. </a:t>
          </a:r>
          <a:r>
            <a:rPr lang="bg-BG" sz="1400" dirty="0" smtClean="0">
              <a:solidFill>
                <a:schemeClr val="accent2"/>
              </a:solidFill>
            </a:rPr>
            <a:t>Физическо лице</a:t>
          </a:r>
          <a:endParaRPr lang="en-US" sz="1400" dirty="0">
            <a:solidFill>
              <a:schemeClr val="accent2"/>
            </a:solidFill>
          </a:endParaRPr>
        </a:p>
      </dgm:t>
    </dgm:pt>
    <dgm:pt modelId="{51382618-5BCD-4265-8445-B23FDE7362A2}" type="parTrans" cxnId="{4D7C32E7-B5AE-475B-9507-483296602FAD}">
      <dgm:prSet/>
      <dgm:spPr/>
      <dgm:t>
        <a:bodyPr/>
        <a:lstStyle/>
        <a:p>
          <a:endParaRPr lang="en-US"/>
        </a:p>
      </dgm:t>
    </dgm:pt>
    <dgm:pt modelId="{DF724A83-70AB-438E-AA20-44207B0F71E0}" type="sibTrans" cxnId="{4D7C32E7-B5AE-475B-9507-483296602FAD}">
      <dgm:prSet/>
      <dgm:spPr/>
      <dgm:t>
        <a:bodyPr/>
        <a:lstStyle/>
        <a:p>
          <a:endParaRPr lang="en-US"/>
        </a:p>
      </dgm:t>
    </dgm:pt>
    <dgm:pt modelId="{D720C8F6-D80C-4691-9D03-5B0E52C9C8A5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accent2"/>
              </a:solidFill>
            </a:rPr>
            <a:t>4. </a:t>
          </a:r>
          <a:r>
            <a:rPr lang="bg-BG" sz="1400" dirty="0" smtClean="0">
              <a:solidFill>
                <a:schemeClr val="accent2"/>
              </a:solidFill>
            </a:rPr>
            <a:t>Което е идентифицирано или може да бъде идентифицирано</a:t>
          </a:r>
          <a:r>
            <a:rPr lang="en-US" sz="1400" dirty="0" smtClean="0">
              <a:solidFill>
                <a:schemeClr val="accent2"/>
              </a:solidFill>
            </a:rPr>
            <a:t> </a:t>
          </a:r>
          <a:endParaRPr lang="en-US" sz="1400" dirty="0">
            <a:solidFill>
              <a:schemeClr val="accent2"/>
            </a:solidFill>
          </a:endParaRPr>
        </a:p>
      </dgm:t>
    </dgm:pt>
    <dgm:pt modelId="{4461A662-E56F-4E2C-97FF-493984012FC8}" type="parTrans" cxnId="{E6BFFA9E-7272-4A94-AC7F-B5777B24EC39}">
      <dgm:prSet/>
      <dgm:spPr/>
      <dgm:t>
        <a:bodyPr/>
        <a:lstStyle/>
        <a:p>
          <a:endParaRPr lang="en-US"/>
        </a:p>
      </dgm:t>
    </dgm:pt>
    <dgm:pt modelId="{ECBDF7F2-B622-4D3C-A37B-FAD4F67B9312}" type="sibTrans" cxnId="{E6BFFA9E-7272-4A94-AC7F-B5777B24EC39}">
      <dgm:prSet/>
      <dgm:spPr/>
      <dgm:t>
        <a:bodyPr/>
        <a:lstStyle/>
        <a:p>
          <a:endParaRPr lang="en-US"/>
        </a:p>
      </dgm:t>
    </dgm:pt>
    <dgm:pt modelId="{C769C3C7-BE3F-4AEB-9E1D-E9EEB8D78DD5}">
      <dgm:prSet phldrT="[Text]" custT="1"/>
      <dgm:spPr/>
      <dgm:t>
        <a:bodyPr/>
        <a:lstStyle/>
        <a:p>
          <a:r>
            <a:rPr lang="en-US" sz="1400" dirty="0" smtClean="0">
              <a:solidFill>
                <a:schemeClr val="accent2"/>
              </a:solidFill>
            </a:rPr>
            <a:t>2. </a:t>
          </a:r>
          <a:r>
            <a:rPr lang="bg-BG" sz="1400" dirty="0" smtClean="0">
              <a:solidFill>
                <a:schemeClr val="accent2"/>
              </a:solidFill>
            </a:rPr>
            <a:t>Свързана с</a:t>
          </a:r>
          <a:endParaRPr lang="en-US" sz="1400" dirty="0">
            <a:solidFill>
              <a:schemeClr val="accent2"/>
            </a:solidFill>
          </a:endParaRPr>
        </a:p>
      </dgm:t>
    </dgm:pt>
    <dgm:pt modelId="{72051523-8084-42B3-9BBA-AAC744E66AE4}" type="parTrans" cxnId="{5A295AF5-BDF6-4D75-A22A-57FC84BF37E0}">
      <dgm:prSet/>
      <dgm:spPr/>
      <dgm:t>
        <a:bodyPr/>
        <a:lstStyle/>
        <a:p>
          <a:endParaRPr lang="en-US"/>
        </a:p>
      </dgm:t>
    </dgm:pt>
    <dgm:pt modelId="{D9647D71-4DD9-42E7-8C77-C191CEF0EF33}" type="sibTrans" cxnId="{5A295AF5-BDF6-4D75-A22A-57FC84BF37E0}">
      <dgm:prSet/>
      <dgm:spPr/>
      <dgm:t>
        <a:bodyPr/>
        <a:lstStyle/>
        <a:p>
          <a:endParaRPr lang="en-US"/>
        </a:p>
      </dgm:t>
    </dgm:pt>
    <dgm:pt modelId="{F6AABC12-C155-4C9C-9374-6A64CE323B4F}" type="pres">
      <dgm:prSet presAssocID="{9BAB0819-5E9A-458E-9FCD-07D237E238B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040B1D30-9080-4514-98A5-29CAA0752242}" type="pres">
      <dgm:prSet presAssocID="{7DE12E09-2612-4E37-8492-CFA682EB5C95}" presName="centerShape" presStyleLbl="node0" presStyleIdx="0" presStyleCnt="1" custScaleX="125301" custLinFactNeighborX="-6642" custLinFactNeighborY="266"/>
      <dgm:spPr/>
      <dgm:t>
        <a:bodyPr/>
        <a:lstStyle/>
        <a:p>
          <a:endParaRPr lang="en-US"/>
        </a:p>
      </dgm:t>
    </dgm:pt>
    <dgm:pt modelId="{7748C61E-36B6-48A2-B328-E000CB40A38A}" type="pres">
      <dgm:prSet presAssocID="{01AE282C-9876-478E-A355-6DAC907F812B}" presName="node" presStyleLbl="node1" presStyleIdx="0" presStyleCnt="4" custScaleX="152570" custScaleY="113332" custRadScaleRad="100123" custRadScaleInc="124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A531244-D78A-407E-B114-B187CEC4A5A0}" type="pres">
      <dgm:prSet presAssocID="{01AE282C-9876-478E-A355-6DAC907F812B}" presName="dummy" presStyleCnt="0"/>
      <dgm:spPr/>
    </dgm:pt>
    <dgm:pt modelId="{774FFB89-A533-46E5-9798-1393690A02F9}" type="pres">
      <dgm:prSet presAssocID="{407DF884-1530-48CB-BA2C-E9FFB2196663}" presName="sibTrans" presStyleLbl="sibTrans2D1" presStyleIdx="0" presStyleCnt="4"/>
      <dgm:spPr/>
      <dgm:t>
        <a:bodyPr/>
        <a:lstStyle/>
        <a:p>
          <a:endParaRPr lang="bg-BG"/>
        </a:p>
      </dgm:t>
    </dgm:pt>
    <dgm:pt modelId="{436BC820-D909-4D37-A208-449DD90A1C43}" type="pres">
      <dgm:prSet presAssocID="{C769C3C7-BE3F-4AEB-9E1D-E9EEB8D78DD5}" presName="node" presStyleLbl="node1" presStyleIdx="1" presStyleCnt="4" custScaleX="153422" custScaleY="106422" custRadScaleRad="110639" custRadScaleInc="-27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68025E-E5D9-4498-B860-A3B7C3E6D5D3}" type="pres">
      <dgm:prSet presAssocID="{C769C3C7-BE3F-4AEB-9E1D-E9EEB8D78DD5}" presName="dummy" presStyleCnt="0"/>
      <dgm:spPr/>
    </dgm:pt>
    <dgm:pt modelId="{9C14161F-23D1-4BCC-99A4-E9E8674B24BA}" type="pres">
      <dgm:prSet presAssocID="{D9647D71-4DD9-42E7-8C77-C191CEF0EF33}" presName="sibTrans" presStyleLbl="sibTrans2D1" presStyleIdx="1" presStyleCnt="4"/>
      <dgm:spPr/>
      <dgm:t>
        <a:bodyPr/>
        <a:lstStyle/>
        <a:p>
          <a:endParaRPr lang="en-US"/>
        </a:p>
      </dgm:t>
    </dgm:pt>
    <dgm:pt modelId="{0E52247D-6B38-4D9D-BA05-8A707447BE6C}" type="pres">
      <dgm:prSet presAssocID="{D012E2C2-32C9-42EE-AAD4-8DAC67E742AB}" presName="node" presStyleLbl="node1" presStyleIdx="2" presStyleCnt="4" custScaleX="126816" custRadScaleRad="98820" custRadScaleInc="267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9E3AD3-2D72-4200-B55B-357B30DE129E}" type="pres">
      <dgm:prSet presAssocID="{D012E2C2-32C9-42EE-AAD4-8DAC67E742AB}" presName="dummy" presStyleCnt="0"/>
      <dgm:spPr/>
    </dgm:pt>
    <dgm:pt modelId="{DF5EEE1B-239D-406F-A1F0-83F4B253F809}" type="pres">
      <dgm:prSet presAssocID="{DF724A83-70AB-438E-AA20-44207B0F71E0}" presName="sibTrans" presStyleLbl="sibTrans2D1" presStyleIdx="2" presStyleCnt="4"/>
      <dgm:spPr/>
      <dgm:t>
        <a:bodyPr/>
        <a:lstStyle/>
        <a:p>
          <a:endParaRPr lang="bg-BG"/>
        </a:p>
      </dgm:t>
    </dgm:pt>
    <dgm:pt modelId="{7DC73019-3214-43AD-B8C5-CCAF2C3DA4AC}" type="pres">
      <dgm:prSet presAssocID="{D720C8F6-D80C-4691-9D03-5B0E52C9C8A5}" presName="node" presStyleLbl="node1" presStyleIdx="3" presStyleCnt="4" custScaleX="174210" custScaleY="119325" custRadScaleRad="136381" custRadScaleInc="-620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A04FC3F-2185-4A21-8868-99FA12AD7BBB}" type="pres">
      <dgm:prSet presAssocID="{D720C8F6-D80C-4691-9D03-5B0E52C9C8A5}" presName="dummy" presStyleCnt="0"/>
      <dgm:spPr/>
    </dgm:pt>
    <dgm:pt modelId="{8043A7E1-FD94-4FF7-B166-1939C280F1F5}" type="pres">
      <dgm:prSet presAssocID="{ECBDF7F2-B622-4D3C-A37B-FAD4F67B9312}" presName="sibTrans" presStyleLbl="sibTrans2D1" presStyleIdx="3" presStyleCnt="4"/>
      <dgm:spPr/>
      <dgm:t>
        <a:bodyPr/>
        <a:lstStyle/>
        <a:p>
          <a:endParaRPr lang="bg-BG"/>
        </a:p>
      </dgm:t>
    </dgm:pt>
  </dgm:ptLst>
  <dgm:cxnLst>
    <dgm:cxn modelId="{66D68414-1CCA-4C1D-B8A0-4299DF5197C3}" type="presOf" srcId="{407DF884-1530-48CB-BA2C-E9FFB2196663}" destId="{774FFB89-A533-46E5-9798-1393690A02F9}" srcOrd="0" destOrd="0" presId="urn:microsoft.com/office/officeart/2005/8/layout/radial6"/>
    <dgm:cxn modelId="{5A295AF5-BDF6-4D75-A22A-57FC84BF37E0}" srcId="{7DE12E09-2612-4E37-8492-CFA682EB5C95}" destId="{C769C3C7-BE3F-4AEB-9E1D-E9EEB8D78DD5}" srcOrd="1" destOrd="0" parTransId="{72051523-8084-42B3-9BBA-AAC744E66AE4}" sibTransId="{D9647D71-4DD9-42E7-8C77-C191CEF0EF33}"/>
    <dgm:cxn modelId="{E45B6933-3413-4528-A9F0-3886B9B4D585}" srcId="{7DE12E09-2612-4E37-8492-CFA682EB5C95}" destId="{01AE282C-9876-478E-A355-6DAC907F812B}" srcOrd="0" destOrd="0" parTransId="{BB9AC051-6AD1-4295-8D90-8CC2B20BA052}" sibTransId="{407DF884-1530-48CB-BA2C-E9FFB2196663}"/>
    <dgm:cxn modelId="{418221AA-254B-4ED2-B3E5-007FA1731416}" type="presOf" srcId="{7DE12E09-2612-4E37-8492-CFA682EB5C95}" destId="{040B1D30-9080-4514-98A5-29CAA0752242}" srcOrd="0" destOrd="0" presId="urn:microsoft.com/office/officeart/2005/8/layout/radial6"/>
    <dgm:cxn modelId="{4D7C32E7-B5AE-475B-9507-483296602FAD}" srcId="{7DE12E09-2612-4E37-8492-CFA682EB5C95}" destId="{D012E2C2-32C9-42EE-AAD4-8DAC67E742AB}" srcOrd="2" destOrd="0" parTransId="{51382618-5BCD-4265-8445-B23FDE7362A2}" sibTransId="{DF724A83-70AB-438E-AA20-44207B0F71E0}"/>
    <dgm:cxn modelId="{76F4FBE1-653F-4839-B214-6E98DF0C61C3}" type="presOf" srcId="{9BAB0819-5E9A-458E-9FCD-07D237E238BA}" destId="{F6AABC12-C155-4C9C-9374-6A64CE323B4F}" srcOrd="0" destOrd="0" presId="urn:microsoft.com/office/officeart/2005/8/layout/radial6"/>
    <dgm:cxn modelId="{ECF157D7-1BED-431B-B06E-21FBF9966018}" type="presOf" srcId="{D720C8F6-D80C-4691-9D03-5B0E52C9C8A5}" destId="{7DC73019-3214-43AD-B8C5-CCAF2C3DA4AC}" srcOrd="0" destOrd="0" presId="urn:microsoft.com/office/officeart/2005/8/layout/radial6"/>
    <dgm:cxn modelId="{4F2D2C2C-322C-4397-A309-C384563328BE}" type="presOf" srcId="{01AE282C-9876-478E-A355-6DAC907F812B}" destId="{7748C61E-36B6-48A2-B328-E000CB40A38A}" srcOrd="0" destOrd="0" presId="urn:microsoft.com/office/officeart/2005/8/layout/radial6"/>
    <dgm:cxn modelId="{20457CEA-E843-4ED6-B73B-DB1ADBB227C3}" type="presOf" srcId="{D012E2C2-32C9-42EE-AAD4-8DAC67E742AB}" destId="{0E52247D-6B38-4D9D-BA05-8A707447BE6C}" srcOrd="0" destOrd="0" presId="urn:microsoft.com/office/officeart/2005/8/layout/radial6"/>
    <dgm:cxn modelId="{8305812A-16C5-4EA3-80B3-276395EFC1AD}" type="presOf" srcId="{DF724A83-70AB-438E-AA20-44207B0F71E0}" destId="{DF5EEE1B-239D-406F-A1F0-83F4B253F809}" srcOrd="0" destOrd="0" presId="urn:microsoft.com/office/officeart/2005/8/layout/radial6"/>
    <dgm:cxn modelId="{6F61D058-2A92-47C1-AC0C-4AD6BBAF0707}" srcId="{9BAB0819-5E9A-458E-9FCD-07D237E238BA}" destId="{7DE12E09-2612-4E37-8492-CFA682EB5C95}" srcOrd="0" destOrd="0" parTransId="{92B62E22-A18C-4A24-88CC-BE77CB5715DC}" sibTransId="{65A2C439-76B0-46FB-B9B1-C52C1B6C97C3}"/>
    <dgm:cxn modelId="{E6BFFA9E-7272-4A94-AC7F-B5777B24EC39}" srcId="{7DE12E09-2612-4E37-8492-CFA682EB5C95}" destId="{D720C8F6-D80C-4691-9D03-5B0E52C9C8A5}" srcOrd="3" destOrd="0" parTransId="{4461A662-E56F-4E2C-97FF-493984012FC8}" sibTransId="{ECBDF7F2-B622-4D3C-A37B-FAD4F67B9312}"/>
    <dgm:cxn modelId="{A7C60A02-1267-4B85-A783-7AFA878CC563}" type="presOf" srcId="{ECBDF7F2-B622-4D3C-A37B-FAD4F67B9312}" destId="{8043A7E1-FD94-4FF7-B166-1939C280F1F5}" srcOrd="0" destOrd="0" presId="urn:microsoft.com/office/officeart/2005/8/layout/radial6"/>
    <dgm:cxn modelId="{AD47A77D-11D7-4B7C-83D1-3B298B6C6F81}" type="presOf" srcId="{D9647D71-4DD9-42E7-8C77-C191CEF0EF33}" destId="{9C14161F-23D1-4BCC-99A4-E9E8674B24BA}" srcOrd="0" destOrd="0" presId="urn:microsoft.com/office/officeart/2005/8/layout/radial6"/>
    <dgm:cxn modelId="{6CBD58F3-4E30-48E1-BC3E-2B8A5B01DE71}" type="presOf" srcId="{C769C3C7-BE3F-4AEB-9E1D-E9EEB8D78DD5}" destId="{436BC820-D909-4D37-A208-449DD90A1C43}" srcOrd="0" destOrd="0" presId="urn:microsoft.com/office/officeart/2005/8/layout/radial6"/>
    <dgm:cxn modelId="{684EEF48-4004-490A-861E-C61058714373}" type="presParOf" srcId="{F6AABC12-C155-4C9C-9374-6A64CE323B4F}" destId="{040B1D30-9080-4514-98A5-29CAA0752242}" srcOrd="0" destOrd="0" presId="urn:microsoft.com/office/officeart/2005/8/layout/radial6"/>
    <dgm:cxn modelId="{2C4FD9DF-DEFD-451D-B202-217E60DFA760}" type="presParOf" srcId="{F6AABC12-C155-4C9C-9374-6A64CE323B4F}" destId="{7748C61E-36B6-48A2-B328-E000CB40A38A}" srcOrd="1" destOrd="0" presId="urn:microsoft.com/office/officeart/2005/8/layout/radial6"/>
    <dgm:cxn modelId="{DC1FD65C-3592-42D8-BEC7-04B792935A3E}" type="presParOf" srcId="{F6AABC12-C155-4C9C-9374-6A64CE323B4F}" destId="{0A531244-D78A-407E-B114-B187CEC4A5A0}" srcOrd="2" destOrd="0" presId="urn:microsoft.com/office/officeart/2005/8/layout/radial6"/>
    <dgm:cxn modelId="{CF87DF7B-E2F7-42C9-959E-A67EB86C7742}" type="presParOf" srcId="{F6AABC12-C155-4C9C-9374-6A64CE323B4F}" destId="{774FFB89-A533-46E5-9798-1393690A02F9}" srcOrd="3" destOrd="0" presId="urn:microsoft.com/office/officeart/2005/8/layout/radial6"/>
    <dgm:cxn modelId="{2F178A83-A2DB-425E-8E3B-60FF6B42970F}" type="presParOf" srcId="{F6AABC12-C155-4C9C-9374-6A64CE323B4F}" destId="{436BC820-D909-4D37-A208-449DD90A1C43}" srcOrd="4" destOrd="0" presId="urn:microsoft.com/office/officeart/2005/8/layout/radial6"/>
    <dgm:cxn modelId="{1DBF9AC7-2078-4161-BEDB-CC5E9C294071}" type="presParOf" srcId="{F6AABC12-C155-4C9C-9374-6A64CE323B4F}" destId="{8E68025E-E5D9-4498-B860-A3B7C3E6D5D3}" srcOrd="5" destOrd="0" presId="urn:microsoft.com/office/officeart/2005/8/layout/radial6"/>
    <dgm:cxn modelId="{5F2373B7-1360-4540-9A9F-7516CD0C880B}" type="presParOf" srcId="{F6AABC12-C155-4C9C-9374-6A64CE323B4F}" destId="{9C14161F-23D1-4BCC-99A4-E9E8674B24BA}" srcOrd="6" destOrd="0" presId="urn:microsoft.com/office/officeart/2005/8/layout/radial6"/>
    <dgm:cxn modelId="{A2FA9A21-2C9E-484A-A9F4-3D2D39196E37}" type="presParOf" srcId="{F6AABC12-C155-4C9C-9374-6A64CE323B4F}" destId="{0E52247D-6B38-4D9D-BA05-8A707447BE6C}" srcOrd="7" destOrd="0" presId="urn:microsoft.com/office/officeart/2005/8/layout/radial6"/>
    <dgm:cxn modelId="{373EFE25-32DE-425A-9FDA-E5E6CCA68CFC}" type="presParOf" srcId="{F6AABC12-C155-4C9C-9374-6A64CE323B4F}" destId="{9C9E3AD3-2D72-4200-B55B-357B30DE129E}" srcOrd="8" destOrd="0" presId="urn:microsoft.com/office/officeart/2005/8/layout/radial6"/>
    <dgm:cxn modelId="{DB9131B2-EADC-4D7F-A4DE-E8D3E18F7F1F}" type="presParOf" srcId="{F6AABC12-C155-4C9C-9374-6A64CE323B4F}" destId="{DF5EEE1B-239D-406F-A1F0-83F4B253F809}" srcOrd="9" destOrd="0" presId="urn:microsoft.com/office/officeart/2005/8/layout/radial6"/>
    <dgm:cxn modelId="{03F8FAEC-359B-4367-9352-EB8C9D1EFEBE}" type="presParOf" srcId="{F6AABC12-C155-4C9C-9374-6A64CE323B4F}" destId="{7DC73019-3214-43AD-B8C5-CCAF2C3DA4AC}" srcOrd="10" destOrd="0" presId="urn:microsoft.com/office/officeart/2005/8/layout/radial6"/>
    <dgm:cxn modelId="{10E2E8DC-0A3E-4963-87BF-4D5DDC7621C8}" type="presParOf" srcId="{F6AABC12-C155-4C9C-9374-6A64CE323B4F}" destId="{CA04FC3F-2185-4A21-8868-99FA12AD7BBB}" srcOrd="11" destOrd="0" presId="urn:microsoft.com/office/officeart/2005/8/layout/radial6"/>
    <dgm:cxn modelId="{C12B0AA4-F26D-4C18-A41B-C1BCA2AAEDED}" type="presParOf" srcId="{F6AABC12-C155-4C9C-9374-6A64CE323B4F}" destId="{8043A7E1-FD94-4FF7-B166-1939C280F1F5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3A7E1-FD94-4FF7-B166-1939C280F1F5}">
      <dsp:nvSpPr>
        <dsp:cNvPr id="0" name=""/>
        <dsp:cNvSpPr/>
      </dsp:nvSpPr>
      <dsp:spPr>
        <a:xfrm>
          <a:off x="2968084" y="497752"/>
          <a:ext cx="4003872" cy="4003872"/>
        </a:xfrm>
        <a:prstGeom prst="blockArc">
          <a:avLst>
            <a:gd name="adj1" fmla="val 10393734"/>
            <a:gd name="adj2" fmla="val 17527386"/>
            <a:gd name="adj3" fmla="val 46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5EEE1B-239D-406F-A1F0-83F4B253F809}">
      <dsp:nvSpPr>
        <dsp:cNvPr id="0" name=""/>
        <dsp:cNvSpPr/>
      </dsp:nvSpPr>
      <dsp:spPr>
        <a:xfrm>
          <a:off x="2980161" y="650149"/>
          <a:ext cx="4003872" cy="4003872"/>
        </a:xfrm>
        <a:prstGeom prst="blockArc">
          <a:avLst>
            <a:gd name="adj1" fmla="val 4617224"/>
            <a:gd name="adj2" fmla="val 10662547"/>
            <a:gd name="adj3" fmla="val 46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14161F-23D1-4BCC-99A4-E9E8674B24BA}">
      <dsp:nvSpPr>
        <dsp:cNvPr id="0" name=""/>
        <dsp:cNvSpPr/>
      </dsp:nvSpPr>
      <dsp:spPr>
        <a:xfrm>
          <a:off x="3900196" y="659141"/>
          <a:ext cx="4003872" cy="4003872"/>
        </a:xfrm>
        <a:prstGeom prst="blockArc">
          <a:avLst>
            <a:gd name="adj1" fmla="val 21514571"/>
            <a:gd name="adj2" fmla="val 6249975"/>
            <a:gd name="adj3" fmla="val 46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4FFB89-A533-46E5-9798-1393690A02F9}">
      <dsp:nvSpPr>
        <dsp:cNvPr id="0" name=""/>
        <dsp:cNvSpPr/>
      </dsp:nvSpPr>
      <dsp:spPr>
        <a:xfrm>
          <a:off x="3899709" y="631962"/>
          <a:ext cx="4003872" cy="4003872"/>
        </a:xfrm>
        <a:prstGeom prst="blockArc">
          <a:avLst>
            <a:gd name="adj1" fmla="val 15856330"/>
            <a:gd name="adj2" fmla="val 21562359"/>
            <a:gd name="adj3" fmla="val 46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0B1D30-9080-4514-98A5-29CAA0752242}">
      <dsp:nvSpPr>
        <dsp:cNvPr id="0" name=""/>
        <dsp:cNvSpPr/>
      </dsp:nvSpPr>
      <dsp:spPr>
        <a:xfrm>
          <a:off x="4280670" y="1733677"/>
          <a:ext cx="2306513" cy="18407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accent2"/>
              </a:solidFill>
            </a:rPr>
            <a:t>Тест в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accent2"/>
              </a:solidFill>
            </a:rPr>
            <a:t> 4 стъпки</a:t>
          </a:r>
          <a:endParaRPr lang="en-US" sz="2800" kern="1200" dirty="0">
            <a:solidFill>
              <a:schemeClr val="accent2"/>
            </a:solidFill>
          </a:endParaRPr>
        </a:p>
      </dsp:txBody>
      <dsp:txXfrm>
        <a:off x="4618451" y="2003253"/>
        <a:ext cx="1630951" cy="1301626"/>
      </dsp:txXfrm>
    </dsp:sp>
    <dsp:sp modelId="{7748C61E-36B6-48A2-B328-E000CB40A38A}">
      <dsp:nvSpPr>
        <dsp:cNvPr id="0" name=""/>
        <dsp:cNvSpPr/>
      </dsp:nvSpPr>
      <dsp:spPr>
        <a:xfrm>
          <a:off x="4723509" y="-42052"/>
          <a:ext cx="1965932" cy="14603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accent2"/>
              </a:solidFill>
            </a:rPr>
            <a:t>1.</a:t>
          </a:r>
          <a:r>
            <a:rPr lang="bg-BG" sz="1400" kern="1200" dirty="0" smtClean="0">
              <a:solidFill>
                <a:schemeClr val="accent2"/>
              </a:solidFill>
            </a:rPr>
            <a:t>Всяка информация</a:t>
          </a:r>
          <a:endParaRPr lang="en-US" sz="1400" kern="1200" dirty="0">
            <a:solidFill>
              <a:schemeClr val="accent2"/>
            </a:solidFill>
          </a:endParaRPr>
        </a:p>
      </dsp:txBody>
      <dsp:txXfrm>
        <a:off x="5011413" y="171809"/>
        <a:ext cx="1390124" cy="1032611"/>
      </dsp:txXfrm>
    </dsp:sp>
    <dsp:sp modelId="{436BC820-D909-4D37-A208-449DD90A1C43}">
      <dsp:nvSpPr>
        <dsp:cNvPr id="0" name=""/>
        <dsp:cNvSpPr/>
      </dsp:nvSpPr>
      <dsp:spPr>
        <a:xfrm>
          <a:off x="6868622" y="1926839"/>
          <a:ext cx="1976911" cy="13712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accent2"/>
              </a:solidFill>
            </a:rPr>
            <a:t>2. </a:t>
          </a:r>
          <a:r>
            <a:rPr lang="bg-BG" sz="1400" kern="1200" dirty="0" smtClean="0">
              <a:solidFill>
                <a:schemeClr val="accent2"/>
              </a:solidFill>
            </a:rPr>
            <a:t>Свързана с</a:t>
          </a:r>
          <a:endParaRPr lang="en-US" sz="1400" kern="1200" dirty="0">
            <a:solidFill>
              <a:schemeClr val="accent2"/>
            </a:solidFill>
          </a:endParaRPr>
        </a:p>
      </dsp:txBody>
      <dsp:txXfrm>
        <a:off x="7158134" y="2127661"/>
        <a:ext cx="1397887" cy="969651"/>
      </dsp:txXfrm>
    </dsp:sp>
    <dsp:sp modelId="{0E52247D-6B38-4D9D-BA05-8A707447BE6C}">
      <dsp:nvSpPr>
        <dsp:cNvPr id="0" name=""/>
        <dsp:cNvSpPr/>
      </dsp:nvSpPr>
      <dsp:spPr>
        <a:xfrm>
          <a:off x="4606498" y="3912885"/>
          <a:ext cx="1634080" cy="12885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accent2"/>
              </a:solidFill>
            </a:rPr>
            <a:t>3. </a:t>
          </a:r>
          <a:r>
            <a:rPr lang="bg-BG" sz="1400" kern="1200" dirty="0" smtClean="0">
              <a:solidFill>
                <a:schemeClr val="accent2"/>
              </a:solidFill>
            </a:rPr>
            <a:t>Физическо лице</a:t>
          </a:r>
          <a:endParaRPr lang="en-US" sz="1400" kern="1200" dirty="0">
            <a:solidFill>
              <a:schemeClr val="accent2"/>
            </a:solidFill>
          </a:endParaRPr>
        </a:p>
      </dsp:txBody>
      <dsp:txXfrm>
        <a:off x="4845803" y="4101588"/>
        <a:ext cx="1155470" cy="911138"/>
      </dsp:txXfrm>
    </dsp:sp>
    <dsp:sp modelId="{7DC73019-3214-43AD-B8C5-CCAF2C3DA4AC}">
      <dsp:nvSpPr>
        <dsp:cNvPr id="0" name=""/>
        <dsp:cNvSpPr/>
      </dsp:nvSpPr>
      <dsp:spPr>
        <a:xfrm>
          <a:off x="1905724" y="1961476"/>
          <a:ext cx="2244773" cy="15375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accent2"/>
              </a:solidFill>
            </a:rPr>
            <a:t>4. </a:t>
          </a:r>
          <a:r>
            <a:rPr lang="bg-BG" sz="1400" kern="1200" dirty="0" smtClean="0">
              <a:solidFill>
                <a:schemeClr val="accent2"/>
              </a:solidFill>
            </a:rPr>
            <a:t>Което е идентифицирано или може да бъде идентифицирано</a:t>
          </a:r>
          <a:r>
            <a:rPr lang="en-US" sz="1400" kern="1200" dirty="0" smtClean="0">
              <a:solidFill>
                <a:schemeClr val="accent2"/>
              </a:solidFill>
            </a:rPr>
            <a:t> </a:t>
          </a:r>
          <a:endParaRPr lang="en-US" sz="1400" kern="1200" dirty="0">
            <a:solidFill>
              <a:schemeClr val="accent2"/>
            </a:solidFill>
          </a:endParaRPr>
        </a:p>
      </dsp:txBody>
      <dsp:txXfrm>
        <a:off x="2234463" y="2186646"/>
        <a:ext cx="1587295" cy="1087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75A85089-C692-4DEA-AC49-04CF34D4FE14}" type="datetimeFigureOut">
              <a:rPr lang="en-GB" smtClean="0">
                <a:latin typeface="Arial" pitchFamily="34" charset="0"/>
              </a:rPr>
              <a:pPr/>
              <a:t>07/05/2018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D3A5C721-4BB5-4DB6-AD65-4BA2A62B05B6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32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8045EBA9-A28D-4849-BFEA-AA04F6A21B63}" type="datetimeFigureOut">
              <a:rPr lang="en-GB" smtClean="0"/>
              <a:pPr/>
              <a:t>07/05/2018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3700" y="692150"/>
            <a:ext cx="616267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92" tIns="46246" rIns="92492" bIns="4624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5B43D19E-BFDB-4C92-8EDD-32EDDA8F41D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70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0361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793701" y="3681803"/>
            <a:ext cx="4390100" cy="4768237"/>
          </a:xfrm>
        </p:spPr>
        <p:txBody>
          <a:bodyPr>
            <a:normAutofit/>
          </a:bodyPr>
          <a:lstStyle/>
          <a:p>
            <a:pPr lvl="2">
              <a:lnSpc>
                <a:spcPct val="110000"/>
              </a:lnSpc>
              <a:spcBef>
                <a:spcPts val="300"/>
              </a:spcBef>
            </a:pPr>
            <a:endParaRPr lang="en-US" sz="1000" dirty="0">
              <a:latin typeface="Trebuchet MS" panose="020B0603020202020204" pitchFamily="34" charset="0"/>
            </a:endParaRPr>
          </a:p>
          <a:p>
            <a:pPr marL="1108500" lvl="2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Trebuchet MS" panose="020B0603020202020204" pitchFamily="34" charset="0"/>
            </a:endParaRPr>
          </a:p>
          <a:p>
            <a:pPr marL="1108500" lvl="2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Trebuchet MS" panose="020B0603020202020204" pitchFamily="34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endParaRPr lang="en-US" sz="1000" b="1" dirty="0"/>
          </a:p>
          <a:p>
            <a:pPr>
              <a:lnSpc>
                <a:spcPct val="110000"/>
              </a:lnSpc>
              <a:spcBef>
                <a:spcPts val="300"/>
              </a:spcBef>
            </a:pPr>
            <a:endParaRPr lang="en-US" sz="1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" y="753687"/>
            <a:ext cx="2554240" cy="340481"/>
          </a:xfrm>
          <a:prstGeom prst="rect">
            <a:avLst/>
          </a:prstGeom>
          <a:noFill/>
        </p:spPr>
        <p:txBody>
          <a:bodyPr wrap="square" lIns="93347" tIns="46674" rIns="93347" bIns="46674" rtlCol="0">
            <a:spAutoFit/>
          </a:bodyPr>
          <a:lstStyle/>
          <a:p>
            <a:r>
              <a:rPr lang="en-US" sz="1600" b="1" dirty="0">
                <a:latin typeface="Trebuchet MS" panose="020B0603020202020204" pitchFamily="34" charset="0"/>
              </a:rPr>
              <a:t>Course outline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" y="1074434"/>
            <a:ext cx="2634060" cy="2462984"/>
          </a:xfrm>
          <a:prstGeom prst="rect">
            <a:avLst/>
          </a:prstGeom>
          <a:noFill/>
        </p:spPr>
        <p:txBody>
          <a:bodyPr wrap="square" lIns="93347" tIns="46674" rIns="93347" bIns="46674" rtlCol="0">
            <a:noAutofit/>
          </a:bodyPr>
          <a:lstStyle/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1: Data protection laws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latin typeface="Trebuchet MS" panose="020B0603020202020204" pitchFamily="34" charset="0"/>
              </a:rPr>
              <a:t>Module 2: Personal data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3: Controllers and processors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4: Processing personal data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5: Information provision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6: Data subjects’ rights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7: Security of processing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8: Accountability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9: International data transfers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10: Supervision and enforcement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11: Compliance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4EC1-5D5F-4218-A195-27036E050BF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European Data Protection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" y="3681805"/>
            <a:ext cx="2634060" cy="297392"/>
          </a:xfrm>
          <a:prstGeom prst="rect">
            <a:avLst/>
          </a:prstGeom>
          <a:noFill/>
        </p:spPr>
        <p:txBody>
          <a:bodyPr wrap="square" lIns="93347" tIns="46674" rIns="93347" bIns="46674" rtlCol="0">
            <a:spAutoFit/>
          </a:bodyPr>
          <a:lstStyle/>
          <a:p>
            <a:pPr marL="687051" indent="-687051">
              <a:lnSpc>
                <a:spcPct val="110000"/>
              </a:lnSpc>
              <a:spcBef>
                <a:spcPts val="300"/>
              </a:spcBef>
            </a:pPr>
            <a:r>
              <a:rPr lang="en-US" sz="1200" b="1" dirty="0" smtClean="0">
                <a:latin typeface="Trebuchet MS" panose="020B0603020202020204" pitchFamily="34" charset="0"/>
              </a:rPr>
              <a:t>Notes</a:t>
            </a:r>
            <a:endParaRPr lang="en-US" sz="10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843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287"/>
              </a:spcBef>
            </a:pPr>
            <a:r>
              <a:rPr lang="en-US" b="1" dirty="0"/>
              <a:t>Additional information</a:t>
            </a:r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sz="1000" dirty="0"/>
          </a:p>
          <a:p>
            <a:pPr>
              <a:lnSpc>
                <a:spcPct val="110000"/>
              </a:lnSpc>
              <a:spcBef>
                <a:spcPts val="287"/>
              </a:spcBef>
            </a:pPr>
            <a:r>
              <a:rPr lang="en-US" sz="1000" dirty="0"/>
              <a:t>Personal data elements</a:t>
            </a:r>
          </a:p>
          <a:p>
            <a:pPr marL="167449" indent="-167449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The more information you have, the more likely it is that you can put it together to be identifiable or personal. </a:t>
            </a:r>
          </a:p>
          <a:p>
            <a:pPr marL="167449" indent="-167449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More data elements = more risk associated with protecting or using them responsibly.</a:t>
            </a:r>
          </a:p>
          <a:p>
            <a:pPr marL="167449" indent="-167449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Business data elements can also be considered personal data.</a:t>
            </a:r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dirty="0"/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dirty="0"/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111030"/>
            <a:ext cx="2447710" cy="2546876"/>
          </a:xfrm>
          <a:prstGeom prst="rect">
            <a:avLst/>
          </a:prstGeom>
          <a:noFill/>
        </p:spPr>
        <p:txBody>
          <a:bodyPr wrap="square" lIns="89314" tIns="44658" rIns="89314" bIns="44658" rtlCol="0">
            <a:noAutofit/>
          </a:bodyPr>
          <a:lstStyle/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1: Data protection laws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/>
                </a:solidFill>
                <a:latin typeface="Trebuchet MS" panose="020B0603020202020204" pitchFamily="34" charset="0"/>
              </a:rPr>
              <a:t>Module 2: Personal data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3: Controllers and processors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4: Processing personal data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5: Information provision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6: Data subjects’ rights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7: Security of processing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8: Accountability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9: International data transfers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10: Supervision and enforcement</a:t>
            </a:r>
          </a:p>
          <a:p>
            <a:pPr defTabSz="997996"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11: Compliance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" y="779358"/>
            <a:ext cx="2373536" cy="321021"/>
          </a:xfrm>
          <a:prstGeom prst="rect">
            <a:avLst/>
          </a:prstGeom>
          <a:noFill/>
        </p:spPr>
        <p:txBody>
          <a:bodyPr wrap="square" lIns="89314" tIns="44658" rIns="89314" bIns="44658" rtlCol="0">
            <a:spAutoFit/>
          </a:bodyPr>
          <a:lstStyle/>
          <a:p>
            <a:pPr defTabSz="997996"/>
            <a:r>
              <a:rPr lang="en-US" sz="1500" b="1" dirty="0">
                <a:solidFill>
                  <a:prstClr val="black"/>
                </a:solidFill>
                <a:latin typeface="Trebuchet MS" panose="020B0603020202020204" pitchFamily="34" charset="0"/>
              </a:rPr>
              <a:t>Course outline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4EC1-5D5F-4218-A195-27036E050BFA}" type="slidenum">
              <a:rPr lang="en-US" smtClean="0">
                <a:solidFill>
                  <a:prstClr val="black"/>
                </a:solidFill>
                <a:latin typeface="Arial"/>
              </a:rPr>
              <a:pPr/>
              <a:t>4</a:t>
            </a:fld>
            <a:endParaRPr lang="en-US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 smtClean="0">
              <a:solidFill>
                <a:prstClr val="black"/>
              </a:solidFill>
              <a:latin typeface="Arial"/>
            </a:endParaRPr>
          </a:p>
          <a:p>
            <a:r>
              <a:rPr lang="en-US" smtClean="0">
                <a:solidFill>
                  <a:prstClr val="black"/>
                </a:solidFill>
                <a:latin typeface="Arial"/>
              </a:rPr>
              <a:t>European Data Protection</a:t>
            </a:r>
            <a:endParaRPr lang="en-US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807211"/>
            <a:ext cx="2447710" cy="276393"/>
          </a:xfrm>
          <a:prstGeom prst="rect">
            <a:avLst/>
          </a:prstGeom>
          <a:noFill/>
        </p:spPr>
        <p:txBody>
          <a:bodyPr wrap="square" lIns="89314" tIns="44658" rIns="89314" bIns="44658" rtlCol="0">
            <a:spAutoFit/>
          </a:bodyPr>
          <a:lstStyle/>
          <a:p>
            <a:pPr marL="657370" indent="-657370" defTabSz="997996">
              <a:lnSpc>
                <a:spcPct val="110000"/>
              </a:lnSpc>
              <a:spcBef>
                <a:spcPts val="287"/>
              </a:spcBef>
            </a:pPr>
            <a:r>
              <a:rPr lang="en-US" sz="11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Notes</a:t>
            </a:r>
            <a:endParaRPr lang="en-US" sz="10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16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3474">
              <a:lnSpc>
                <a:spcPct val="110000"/>
              </a:lnSpc>
              <a:spcBef>
                <a:spcPts val="300"/>
              </a:spcBef>
            </a:pP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1" y="753687"/>
            <a:ext cx="2554240" cy="340481"/>
          </a:xfrm>
          <a:prstGeom prst="rect">
            <a:avLst/>
          </a:prstGeom>
          <a:noFill/>
        </p:spPr>
        <p:txBody>
          <a:bodyPr wrap="square" lIns="93347" tIns="46674" rIns="93347" bIns="46674" rtlCol="0">
            <a:spAutoFit/>
          </a:bodyPr>
          <a:lstStyle/>
          <a:p>
            <a:r>
              <a:rPr lang="en-US" sz="1600" b="1" dirty="0">
                <a:latin typeface="Trebuchet MS" panose="020B0603020202020204" pitchFamily="34" charset="0"/>
              </a:rPr>
              <a:t>Course outline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1074434"/>
            <a:ext cx="2634060" cy="2462984"/>
          </a:xfrm>
          <a:prstGeom prst="rect">
            <a:avLst/>
          </a:prstGeom>
          <a:noFill/>
        </p:spPr>
        <p:txBody>
          <a:bodyPr wrap="square" lIns="93347" tIns="46674" rIns="93347" bIns="46674" rtlCol="0">
            <a:noAutofit/>
          </a:bodyPr>
          <a:lstStyle/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1: Data protection laws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2: Personal data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3: Controllers and processors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latin typeface="Trebuchet MS" panose="020B0603020202020204" pitchFamily="34" charset="0"/>
              </a:rPr>
              <a:t>Module 4: Processing personal data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5: Information provision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6: Data subjects’ rights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7: Security of processing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8: Accountability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9: International data transfers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10: Supervision and enforcement</a:t>
            </a:r>
          </a:p>
          <a:p>
            <a:pPr>
              <a:spcBef>
                <a:spcPts val="143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11: Compliance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4EC1-5D5F-4218-A195-27036E050BF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European Data Protection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" y="3681805"/>
            <a:ext cx="2634060" cy="297392"/>
          </a:xfrm>
          <a:prstGeom prst="rect">
            <a:avLst/>
          </a:prstGeom>
          <a:noFill/>
        </p:spPr>
        <p:txBody>
          <a:bodyPr wrap="square" lIns="93347" tIns="46674" rIns="93347" bIns="46674" rtlCol="0">
            <a:spAutoFit/>
          </a:bodyPr>
          <a:lstStyle/>
          <a:p>
            <a:pPr marL="687051" indent="-687051">
              <a:lnSpc>
                <a:spcPct val="110000"/>
              </a:lnSpc>
              <a:spcBef>
                <a:spcPts val="300"/>
              </a:spcBef>
            </a:pPr>
            <a:r>
              <a:rPr lang="en-US" sz="1200" b="1" dirty="0" smtClean="0">
                <a:latin typeface="Trebuchet MS" panose="020B0603020202020204" pitchFamily="34" charset="0"/>
              </a:rPr>
              <a:t>Notes</a:t>
            </a:r>
            <a:endParaRPr lang="en-US" sz="10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877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596057" y="3807209"/>
            <a:ext cx="4079516" cy="5150929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287"/>
              </a:spcBef>
            </a:pPr>
            <a:r>
              <a:rPr lang="en-US" b="1" dirty="0" smtClean="0"/>
              <a:t>Additional information</a:t>
            </a:r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sz="1000" dirty="0"/>
          </a:p>
          <a:p>
            <a:pPr>
              <a:lnSpc>
                <a:spcPct val="110000"/>
              </a:lnSpc>
              <a:spcBef>
                <a:spcPts val="287"/>
              </a:spcBef>
            </a:pPr>
            <a:r>
              <a:rPr lang="en-US" sz="1000" dirty="0"/>
              <a:t>GDPR definitions</a:t>
            </a:r>
          </a:p>
          <a:p>
            <a:pPr marL="167466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Controller and processor</a:t>
            </a:r>
          </a:p>
          <a:p>
            <a:pPr marL="605713" lvl="1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Natural or legal person, public authority, agency or other body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A human being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Or legal entity</a:t>
            </a:r>
          </a:p>
          <a:p>
            <a:pPr marL="167466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Controller (Article 4[7])</a:t>
            </a:r>
          </a:p>
          <a:p>
            <a:pPr marL="605713" lvl="1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Alone or jointly with others (see slide 27)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Different configurations of control</a:t>
            </a:r>
          </a:p>
          <a:p>
            <a:pPr marL="601068" lvl="1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Determines the purposes and means of processing (see slide 28)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Why? (purposes)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How? (means)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What data?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How long? (retention)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Where? (storage and data transfers)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By whom?</a:t>
            </a:r>
          </a:p>
          <a:p>
            <a:pPr marL="614039" lvl="1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Wider legal obligations</a:t>
            </a:r>
          </a:p>
          <a:p>
            <a:pPr marL="167466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Processor (Article 4[8])</a:t>
            </a:r>
          </a:p>
          <a:p>
            <a:pPr marL="601068" lvl="1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Processes personal data on behalf of the controller (see slide 29)</a:t>
            </a:r>
          </a:p>
          <a:p>
            <a:pPr marL="1039315" lvl="2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Also may determine where and by whom (with transparency and approval from the controller)</a:t>
            </a:r>
          </a:p>
          <a:p>
            <a:pPr marL="601068" lvl="1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Accountability obligations</a:t>
            </a:r>
          </a:p>
          <a:p>
            <a:pPr marL="614039" lvl="1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Trebuchet MS" panose="020B0603020202020204" pitchFamily="34" charset="0"/>
            </a:endParaRPr>
          </a:p>
          <a:p>
            <a:pPr marL="614039" lvl="1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" y="779358"/>
            <a:ext cx="2373536" cy="321021"/>
          </a:xfrm>
          <a:prstGeom prst="rect">
            <a:avLst/>
          </a:prstGeom>
          <a:noFill/>
        </p:spPr>
        <p:txBody>
          <a:bodyPr wrap="square" lIns="89314" tIns="44658" rIns="89314" bIns="44658" rtlCol="0">
            <a:spAutoFit/>
          </a:bodyPr>
          <a:lstStyle/>
          <a:p>
            <a:r>
              <a:rPr lang="en-US" sz="1500" b="1" dirty="0">
                <a:latin typeface="Trebuchet MS" panose="020B0603020202020204" pitchFamily="34" charset="0"/>
              </a:rPr>
              <a:t>Course outline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11030"/>
            <a:ext cx="2447710" cy="2546876"/>
          </a:xfrm>
          <a:prstGeom prst="rect">
            <a:avLst/>
          </a:prstGeom>
          <a:noFill/>
        </p:spPr>
        <p:txBody>
          <a:bodyPr wrap="square" lIns="89314" tIns="44658" rIns="89314" bIns="44658" rtlCol="0">
            <a:noAutofit/>
          </a:bodyPr>
          <a:lstStyle/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1: Data protection laws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2: Personal data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latin typeface="Trebuchet MS" panose="020B0603020202020204" pitchFamily="34" charset="0"/>
              </a:rPr>
              <a:t>Module 3: Controllers and processors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4: Processing personal data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5: Information provision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6: Data subjects’ rights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7: Security of processing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8: Accountability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9: International data transfers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10: Supervision and enforcement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Module 11: Compliance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4EC1-5D5F-4218-A195-27036E050BF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European Data Protection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807211"/>
            <a:ext cx="2447710" cy="276393"/>
          </a:xfrm>
          <a:prstGeom prst="rect">
            <a:avLst/>
          </a:prstGeom>
          <a:noFill/>
        </p:spPr>
        <p:txBody>
          <a:bodyPr wrap="square" lIns="89314" tIns="44658" rIns="89314" bIns="44658" rtlCol="0">
            <a:spAutoFit/>
          </a:bodyPr>
          <a:lstStyle/>
          <a:p>
            <a:pPr marL="657370" indent="-657370">
              <a:lnSpc>
                <a:spcPct val="110000"/>
              </a:lnSpc>
              <a:spcBef>
                <a:spcPts val="287"/>
              </a:spcBef>
            </a:pPr>
            <a:r>
              <a:rPr lang="en-US" sz="1100" b="1" dirty="0" smtClean="0">
                <a:latin typeface="Trebuchet MS" panose="020B0603020202020204" pitchFamily="34" charset="0"/>
              </a:rPr>
              <a:t>Notes</a:t>
            </a:r>
            <a:endParaRPr lang="en-US" sz="10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028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b="1" smtClean="0"/>
              <a:t>Additional information</a:t>
            </a:r>
          </a:p>
          <a:p>
            <a:pPr>
              <a:lnSpc>
                <a:spcPct val="110000"/>
              </a:lnSpc>
              <a:spcBef>
                <a:spcPts val="300"/>
              </a:spcBef>
            </a:pPr>
            <a:endParaRPr lang="en-US" sz="1000" b="1" smtClean="0"/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000" smtClean="0"/>
              <a:t>Consent (Recitals 32, 42-43; Articles 4[11], 7)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Freely given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Not if service is conditional on consent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Not if there is a clear imbalance between the data subject and the controller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As easy to withdraw as it is to give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Specific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For all purposes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Informed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Clearly distinguishable from other matters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Intelligible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Clear and in plain language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Compatible with the original purpose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Unambiguous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Absolutely clear 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Indication of wishes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Clearly an affirmative action (e.g., opt-in, technical setting for information society services, browser setting)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Not silence, inactivity, a pre-ticked box or opt-out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Implied through the provision of data</a:t>
            </a:r>
          </a:p>
          <a:p>
            <a:pPr defTabSz="933474">
              <a:lnSpc>
                <a:spcPct val="110000"/>
              </a:lnSpc>
              <a:spcBef>
                <a:spcPts val="300"/>
              </a:spcBef>
              <a:defRPr/>
            </a:pPr>
            <a:r>
              <a:rPr lang="en-US" sz="1000" smtClean="0"/>
              <a:t>Consent from children (Recital 38; Article 8)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Information society services (Article 4[25])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Online technologies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Authorisation of parent or guardian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Children below 16 years old (or as low as 13 under member state law)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Reasonable efforts to verify authorisation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How?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000" smtClean="0">
              <a:latin typeface="Trebuchet MS" panose="020B0603020202020204" pitchFamily="34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r>
              <a:rPr lang="en-US" sz="1000" smtClean="0"/>
              <a:t>Legitimate interests of the controller or third party (Recitals 47-49)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Processing is necessary to meet the controller or third party’s legitimate interests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Interests are balanced against the data subject’s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An attractive alternative to consent</a:t>
            </a:r>
          </a:p>
          <a:p>
            <a:pPr marL="175027" indent="-175027" defTabSz="933474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000" smtClean="0"/>
              <a:t>Yet no longer a fallback option</a:t>
            </a:r>
          </a:p>
          <a:p>
            <a:pPr marL="175027" indent="-175027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/>
              <a:t>Criteria is more restrictive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i="1" smtClean="0">
                <a:latin typeface="Trebuchet MS" panose="020B0603020202020204" pitchFamily="34" charset="0"/>
              </a:rPr>
              <a:t>Google Spain v AEPD and Mario Costeja González</a:t>
            </a:r>
            <a:endParaRPr lang="en-US" sz="1000" smtClean="0">
              <a:latin typeface="Trebuchet MS" panose="020B0603020202020204" pitchFamily="34" charset="0"/>
            </a:endParaRP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Compliance with other legal obligations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Transparency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Economic interests not necessarily sufficient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Importance of upholding fundamental rights and freedoms of the data subjects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Use limitation: compatibility </a:t>
            </a:r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smtClean="0">
                <a:latin typeface="Trebuchet MS" panose="020B0603020202020204" pitchFamily="34" charset="0"/>
              </a:rPr>
              <a:t>Adequate safeguards for secondary uses, including pseudonymisation and encryption</a:t>
            </a:r>
          </a:p>
          <a:p>
            <a:pPr>
              <a:lnSpc>
                <a:spcPct val="110000"/>
              </a:lnSpc>
              <a:spcBef>
                <a:spcPts val="300"/>
              </a:spcBef>
            </a:pPr>
            <a:endParaRPr lang="en-US" sz="1000" smtClean="0"/>
          </a:p>
          <a:p>
            <a:pPr marL="628207" lvl="1" indent="-170173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sz="1000" smtClean="0">
              <a:latin typeface="Trebuchet MS" panose="020B0603020202020204" pitchFamily="34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</a:pPr>
            <a:endParaRPr lang="en-US" sz="1000" smtClean="0"/>
          </a:p>
          <a:p>
            <a:pPr>
              <a:lnSpc>
                <a:spcPct val="110000"/>
              </a:lnSpc>
              <a:spcBef>
                <a:spcPts val="300"/>
              </a:spcBef>
            </a:pPr>
            <a:endParaRPr lang="en-US" sz="1000" smtClean="0"/>
          </a:p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87D0927-EBEA-47E3-A178-8DFA2A258736}" type="datetime4">
              <a:rPr lang="en-GB" smtClean="0"/>
              <a:pPr/>
              <a:t>07 May 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mtClean="0"/>
              <a:t>[Document title]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29460E4-3001-4D40-AA55-2B96D306E943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633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287"/>
              </a:spcBef>
            </a:pPr>
            <a:r>
              <a:rPr lang="en-US" b="1" dirty="0" smtClean="0"/>
              <a:t>Additional</a:t>
            </a:r>
            <a:r>
              <a:rPr lang="en-US" b="1" baseline="0" dirty="0" smtClean="0"/>
              <a:t> information</a:t>
            </a:r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sz="1000" b="1" dirty="0"/>
          </a:p>
          <a:p>
            <a:pPr>
              <a:lnSpc>
                <a:spcPct val="110000"/>
              </a:lnSpc>
              <a:spcBef>
                <a:spcPts val="287"/>
              </a:spcBef>
            </a:pPr>
            <a:r>
              <a:rPr lang="en-US" sz="1000" dirty="0"/>
              <a:t>What is a privacy notice?</a:t>
            </a:r>
          </a:p>
          <a:p>
            <a:pPr marL="167466" indent="-167466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Specific information that must be provided to the data subject by the controller</a:t>
            </a:r>
          </a:p>
          <a:p>
            <a:pPr marL="601068" lvl="1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Notice about access, use and protection of personal data</a:t>
            </a:r>
          </a:p>
          <a:p>
            <a:pPr marL="601068" lvl="1" indent="-162822">
              <a:lnSpc>
                <a:spcPct val="110000"/>
              </a:lnSpc>
              <a:spcBef>
                <a:spcPts val="287"/>
              </a:spcBef>
              <a:buFont typeface="Arial" panose="020B0604020202020204" pitchFamily="34" charset="0"/>
              <a:buChar char="•"/>
            </a:pPr>
            <a:r>
              <a:rPr lang="en-US" sz="1000" dirty="0">
                <a:latin typeface="Trebuchet MS" panose="020B0603020202020204" pitchFamily="34" charset="0"/>
              </a:rPr>
              <a:t>Enforceable promises</a:t>
            </a:r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sz="1000" dirty="0"/>
          </a:p>
          <a:p>
            <a:pPr>
              <a:lnSpc>
                <a:spcPct val="110000"/>
              </a:lnSpc>
              <a:spcBef>
                <a:spcPts val="287"/>
              </a:spcBef>
            </a:pP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2" y="779358"/>
            <a:ext cx="2373536" cy="321021"/>
          </a:xfrm>
          <a:prstGeom prst="rect">
            <a:avLst/>
          </a:prstGeom>
          <a:noFill/>
        </p:spPr>
        <p:txBody>
          <a:bodyPr wrap="square" lIns="89314" tIns="44658" rIns="89314" bIns="44658" rtlCol="0">
            <a:spAutoFit/>
          </a:bodyPr>
          <a:lstStyle/>
          <a:p>
            <a:r>
              <a:rPr lang="en-US" sz="1500" b="1" dirty="0">
                <a:solidFill>
                  <a:prstClr val="black"/>
                </a:solidFill>
                <a:latin typeface="Trebuchet MS" panose="020B0603020202020204" pitchFamily="34" charset="0"/>
              </a:rPr>
              <a:t>Course outline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11030"/>
            <a:ext cx="2447710" cy="2546876"/>
          </a:xfrm>
          <a:prstGeom prst="rect">
            <a:avLst/>
          </a:prstGeom>
          <a:noFill/>
        </p:spPr>
        <p:txBody>
          <a:bodyPr wrap="square" lIns="89314" tIns="44658" rIns="89314" bIns="44658" rtlCol="0">
            <a:noAutofit/>
          </a:bodyPr>
          <a:lstStyle/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1: Data protection laws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2: Personal data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3: Controllers and processors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4: Processing personal data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/>
                </a:solidFill>
                <a:latin typeface="Trebuchet MS" panose="020B0603020202020204" pitchFamily="34" charset="0"/>
              </a:rPr>
              <a:t>Module 5: Information provision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6: Data subjects’ rights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7: Security of processing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8: Accountability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9: International data transfers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10: Supervision and enforcement</a:t>
            </a:r>
          </a:p>
          <a:p>
            <a:pPr>
              <a:spcBef>
                <a:spcPts val="137"/>
              </a:spcBef>
            </a:pPr>
            <a:r>
              <a:rPr 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Trebuchet MS" panose="020B0603020202020204" pitchFamily="34" charset="0"/>
              </a:rPr>
              <a:t>Module 11: Compliance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C4EC1-5D5F-4218-A195-27036E050BFA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en-US" smtClean="0">
              <a:solidFill>
                <a:prstClr val="black"/>
              </a:solidFill>
            </a:endParaRPr>
          </a:p>
          <a:p>
            <a:r>
              <a:rPr lang="en-US" smtClean="0">
                <a:solidFill>
                  <a:prstClr val="black"/>
                </a:solidFill>
              </a:rPr>
              <a:t>European Data Protection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807211"/>
            <a:ext cx="2447710" cy="276393"/>
          </a:xfrm>
          <a:prstGeom prst="rect">
            <a:avLst/>
          </a:prstGeom>
          <a:noFill/>
        </p:spPr>
        <p:txBody>
          <a:bodyPr wrap="square" lIns="89314" tIns="44658" rIns="89314" bIns="44658" rtlCol="0">
            <a:spAutoFit/>
          </a:bodyPr>
          <a:lstStyle/>
          <a:p>
            <a:pPr marL="657370" indent="-657370">
              <a:lnSpc>
                <a:spcPct val="110000"/>
              </a:lnSpc>
              <a:spcBef>
                <a:spcPts val="287"/>
              </a:spcBef>
            </a:pPr>
            <a:r>
              <a:rPr lang="en-US" sz="1100" b="1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Notes</a:t>
            </a:r>
            <a:endParaRPr lang="en-US" sz="1000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61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w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w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w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w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676" y="5339038"/>
            <a:ext cx="987552" cy="11569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13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GB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 marL="1081088" indent="-357188"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102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/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7800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ChangeAspect="1"/>
          </p:cNvSpPr>
          <p:nvPr userDrawn="1"/>
        </p:nvSpPr>
        <p:spPr bwMode="gray">
          <a:xfrm rot="10800000">
            <a:off x="4370832" y="457200"/>
            <a:ext cx="7221423" cy="4570413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809744" y="1737360"/>
            <a:ext cx="640080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809744" y="2724912"/>
            <a:ext cx="640080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676" y="5339038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08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  <p:sp>
        <p:nvSpPr>
          <p:cNvPr id="9" name="Rectangle 1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158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ChangeAspect="1"/>
          </p:cNvSpPr>
          <p:nvPr userDrawn="1"/>
        </p:nvSpPr>
        <p:spPr bwMode="gray">
          <a:xfrm rot="10800000">
            <a:off x="4370832" y="457200"/>
            <a:ext cx="7221423" cy="4570413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4809744" y="1737360"/>
            <a:ext cx="640080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4809744" y="2724912"/>
            <a:ext cx="640080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08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15950"/>
            <a:ext cx="7731125" cy="35750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005840" y="2240280"/>
            <a:ext cx="6879463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1005840" y="3218688"/>
            <a:ext cx="6879463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07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3" y="384047"/>
            <a:ext cx="5413248" cy="45727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996696" y="1691640"/>
            <a:ext cx="459740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996696" y="2660904"/>
            <a:ext cx="459740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1231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with beam (lega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1628775"/>
            <a:ext cx="12198350" cy="4469625"/>
            <a:chOff x="0" y="1628775"/>
            <a:chExt cx="12198350" cy="4469625"/>
          </a:xfrm>
        </p:grpSpPr>
        <p:sp>
          <p:nvSpPr>
            <p:cNvPr id="12" name="Freeform 8"/>
            <p:cNvSpPr>
              <a:spLocks/>
            </p:cNvSpPr>
            <p:nvPr userDrawn="1"/>
          </p:nvSpPr>
          <p:spPr bwMode="gray">
            <a:xfrm>
              <a:off x="3072661" y="1628775"/>
              <a:ext cx="9125689" cy="3318440"/>
            </a:xfrm>
            <a:custGeom>
              <a:avLst/>
              <a:gdLst/>
              <a:ahLst/>
              <a:cxnLst>
                <a:cxn ang="0">
                  <a:pos x="0" y="2464"/>
                </a:cxn>
                <a:cxn ang="0">
                  <a:pos x="6761" y="0"/>
                </a:cxn>
                <a:cxn ang="0">
                  <a:pos x="6761" y="1290"/>
                </a:cxn>
                <a:cxn ang="0">
                  <a:pos x="0" y="2464"/>
                </a:cxn>
              </a:cxnLst>
              <a:rect l="0" t="0" r="r" b="b"/>
              <a:pathLst>
                <a:path w="6761" h="2464">
                  <a:moveTo>
                    <a:pt x="0" y="2464"/>
                  </a:moveTo>
                  <a:lnTo>
                    <a:pt x="6761" y="0"/>
                  </a:lnTo>
                  <a:lnTo>
                    <a:pt x="6761" y="1290"/>
                  </a:lnTo>
                  <a:lnTo>
                    <a:pt x="0" y="246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291200"/>
              <a:ext cx="3078523" cy="180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081528" y="777600"/>
            <a:ext cx="8509385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081528" y="1731938"/>
            <a:ext cx="6222953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0" indent="0" algn="l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528" y="5751576"/>
            <a:ext cx="989153" cy="74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458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87483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551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315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335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040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" y="612648"/>
            <a:ext cx="7731674" cy="35753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676" y="5339038"/>
            <a:ext cx="987552" cy="115696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005840" y="2240280"/>
            <a:ext cx="6879463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1005840" y="3218688"/>
            <a:ext cx="6879463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07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46428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 marL="1081088" indent="-357188"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5879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56250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48329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806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806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26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193976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372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  <p:sp>
        <p:nvSpPr>
          <p:cNvPr id="6" name="Rectangle 1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8" y="385087"/>
            <a:ext cx="5413375" cy="457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676" y="5339038"/>
            <a:ext cx="987552" cy="11569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996696" y="1691640"/>
            <a:ext cx="459740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996696" y="2660904"/>
            <a:ext cx="459740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1231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" y="612648"/>
            <a:ext cx="7731674" cy="35753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1005840" y="2240280"/>
            <a:ext cx="6879463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"/>
          </p:nvPr>
        </p:nvSpPr>
        <p:spPr>
          <a:xfrm>
            <a:off x="1005840" y="3218688"/>
            <a:ext cx="6879463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070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8" y="385087"/>
            <a:ext cx="5413375" cy="4572000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996696" y="1691640"/>
            <a:ext cx="459740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996696" y="2660904"/>
            <a:ext cx="459740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23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with beam (lega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0" y="1628775"/>
            <a:ext cx="12208264" cy="4475445"/>
            <a:chOff x="0" y="1628775"/>
            <a:chExt cx="12208264" cy="447544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black">
            <a:xfrm>
              <a:off x="0" y="4291200"/>
              <a:ext cx="3088437" cy="1813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Freeform 8"/>
            <p:cNvSpPr>
              <a:spLocks/>
            </p:cNvSpPr>
            <p:nvPr userDrawn="1"/>
          </p:nvSpPr>
          <p:spPr bwMode="gray">
            <a:xfrm>
              <a:off x="3082575" y="1628775"/>
              <a:ext cx="9125689" cy="3318440"/>
            </a:xfrm>
            <a:custGeom>
              <a:avLst/>
              <a:gdLst/>
              <a:ahLst/>
              <a:cxnLst>
                <a:cxn ang="0">
                  <a:pos x="0" y="2464"/>
                </a:cxn>
                <a:cxn ang="0">
                  <a:pos x="6761" y="0"/>
                </a:cxn>
                <a:cxn ang="0">
                  <a:pos x="6761" y="1290"/>
                </a:cxn>
                <a:cxn ang="0">
                  <a:pos x="0" y="2464"/>
                </a:cxn>
              </a:cxnLst>
              <a:rect l="0" t="0" r="r" b="b"/>
              <a:pathLst>
                <a:path w="6761" h="2464">
                  <a:moveTo>
                    <a:pt x="0" y="2464"/>
                  </a:moveTo>
                  <a:lnTo>
                    <a:pt x="6761" y="0"/>
                  </a:lnTo>
                  <a:lnTo>
                    <a:pt x="6761" y="1290"/>
                  </a:lnTo>
                  <a:lnTo>
                    <a:pt x="0" y="246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081528" y="777600"/>
            <a:ext cx="8509385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081528" y="1731938"/>
            <a:ext cx="6222953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0" indent="0" algn="l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528" y="5751576"/>
            <a:ext cx="989153" cy="74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458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5512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3151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0838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beam (legac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1628775"/>
            <a:ext cx="12198350" cy="4469625"/>
            <a:chOff x="0" y="1628775"/>
            <a:chExt cx="12198350" cy="4469625"/>
          </a:xfrm>
        </p:grpSpPr>
        <p:sp>
          <p:nvSpPr>
            <p:cNvPr id="12" name="Freeform 8"/>
            <p:cNvSpPr>
              <a:spLocks/>
            </p:cNvSpPr>
            <p:nvPr userDrawn="1"/>
          </p:nvSpPr>
          <p:spPr bwMode="gray">
            <a:xfrm>
              <a:off x="3072661" y="1628775"/>
              <a:ext cx="9125689" cy="3318440"/>
            </a:xfrm>
            <a:custGeom>
              <a:avLst/>
              <a:gdLst/>
              <a:ahLst/>
              <a:cxnLst>
                <a:cxn ang="0">
                  <a:pos x="0" y="2464"/>
                </a:cxn>
                <a:cxn ang="0">
                  <a:pos x="6761" y="0"/>
                </a:cxn>
                <a:cxn ang="0">
                  <a:pos x="6761" y="1290"/>
                </a:cxn>
                <a:cxn ang="0">
                  <a:pos x="0" y="2464"/>
                </a:cxn>
              </a:cxnLst>
              <a:rect l="0" t="0" r="r" b="b"/>
              <a:pathLst>
                <a:path w="6761" h="2464">
                  <a:moveTo>
                    <a:pt x="0" y="2464"/>
                  </a:moveTo>
                  <a:lnTo>
                    <a:pt x="6761" y="0"/>
                  </a:lnTo>
                  <a:lnTo>
                    <a:pt x="6761" y="1290"/>
                  </a:lnTo>
                  <a:lnTo>
                    <a:pt x="0" y="246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291200"/>
              <a:ext cx="3078523" cy="180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081528" y="777600"/>
            <a:ext cx="8509385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081528" y="1731938"/>
            <a:ext cx="6222953" cy="968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0" indent="0" algn="l">
              <a:buNone/>
              <a:defRPr sz="1600"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528" y="5751576"/>
            <a:ext cx="989153" cy="74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458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 userDrawn="1"/>
        </p:nvSpPr>
        <p:spPr bwMode="gray">
          <a:xfrm>
            <a:off x="594996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7800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51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425600"/>
            <a:ext cx="10978515" cy="4700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151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10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0200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277" y="1425575"/>
            <a:ext cx="5387605" cy="471963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188" y="1425575"/>
            <a:ext cx="5387605" cy="471963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14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 userDrawn="1"/>
        </p:nvSpPr>
        <p:spPr bwMode="gray">
          <a:xfrm>
            <a:off x="594996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11874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32748" y="484632"/>
            <a:ext cx="10771143" cy="646112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969" baseline="0">
                <a:solidFill>
                  <a:schemeClr val="accent2"/>
                </a:solidFill>
                <a:latin typeface="+mn-lt"/>
              </a:defRPr>
            </a:lvl1pPr>
            <a:lvl2pPr marL="504063" indent="0">
              <a:buFontTx/>
              <a:buNone/>
              <a:defRPr/>
            </a:lvl2pPr>
            <a:lvl3pPr marL="1008126" indent="0">
              <a:buFontTx/>
              <a:buNone/>
              <a:defRPr/>
            </a:lvl3pPr>
            <a:lvl4pPr marL="1512189" indent="0">
              <a:buFontTx/>
              <a:buNone/>
              <a:defRPr/>
            </a:lvl4pPr>
            <a:lvl5pPr marL="2016252" indent="0">
              <a:buFontTx/>
              <a:buNone/>
              <a:defRPr/>
            </a:lvl5pPr>
          </a:lstStyle>
          <a:p>
            <a:pPr lvl="0"/>
            <a:r>
              <a:rPr lang="en-US" sz="3969" dirty="0" smtClean="0">
                <a:latin typeface="+mn-lt"/>
              </a:rPr>
              <a:t>Four point comparison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32747" y="1219200"/>
            <a:ext cx="10771143" cy="46196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646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4063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1008126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512189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2016252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z="2646" dirty="0" smtClean="0"/>
              <a:t>Subtitle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33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493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8350" cy="6146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15" dirty="0">
              <a:solidFill>
                <a:prstClr val="white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732748" y="484632"/>
            <a:ext cx="10771143" cy="646112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969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sz="3969" dirty="0" smtClean="0"/>
              <a:t>Comparison option</a:t>
            </a:r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731902" y="1901952"/>
            <a:ext cx="5269687" cy="424484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205"/>
            </a:lvl1pPr>
          </a:lstStyle>
          <a:p>
            <a:pPr lvl="0"/>
            <a:r>
              <a:rPr lang="en-US" sz="1985" dirty="0" err="1" smtClean="0"/>
              <a:t>Lorem</a:t>
            </a:r>
            <a:r>
              <a:rPr lang="en-US" sz="1985" dirty="0" smtClean="0"/>
              <a:t> </a:t>
            </a:r>
            <a:r>
              <a:rPr lang="en-US" sz="1985" dirty="0" err="1" smtClean="0"/>
              <a:t>ipsum</a:t>
            </a:r>
            <a:r>
              <a:rPr lang="en-US" sz="1985" dirty="0" smtClean="0"/>
              <a:t> dolor sit </a:t>
            </a:r>
            <a:r>
              <a:rPr lang="en-US" sz="1985" dirty="0" err="1" smtClean="0"/>
              <a:t>amet</a:t>
            </a:r>
            <a:r>
              <a:rPr lang="en-US" sz="1985" dirty="0" smtClean="0"/>
              <a:t>, </a:t>
            </a:r>
            <a:r>
              <a:rPr lang="en-US" sz="1985" dirty="0" err="1" smtClean="0"/>
              <a:t>vel</a:t>
            </a:r>
            <a:r>
              <a:rPr lang="en-US" sz="1985" dirty="0" smtClean="0"/>
              <a:t> </a:t>
            </a:r>
            <a:r>
              <a:rPr lang="en-US" sz="1985" dirty="0" err="1" smtClean="0"/>
              <a:t>judico</a:t>
            </a:r>
            <a:r>
              <a:rPr lang="en-US" sz="1985" dirty="0" smtClean="0"/>
              <a:t> </a:t>
            </a:r>
            <a:r>
              <a:rPr lang="en-US" sz="1985" dirty="0" err="1" smtClean="0"/>
              <a:t>detracto</a:t>
            </a:r>
            <a:r>
              <a:rPr lang="en-US" sz="1985" dirty="0" smtClean="0"/>
              <a:t> perpetual ne, qui </a:t>
            </a:r>
            <a:r>
              <a:rPr lang="en-US" sz="1985" dirty="0" err="1" smtClean="0"/>
              <a:t>vivendo</a:t>
            </a:r>
            <a:r>
              <a:rPr lang="en-US" sz="1985" dirty="0" smtClean="0"/>
              <a:t> </a:t>
            </a:r>
            <a:r>
              <a:rPr lang="en-US" sz="1985" dirty="0" err="1" smtClean="0"/>
              <a:t>percipit</a:t>
            </a:r>
            <a:r>
              <a:rPr lang="en-US" sz="1985" dirty="0" smtClean="0"/>
              <a:t> id. Ex </a:t>
            </a:r>
            <a:r>
              <a:rPr lang="en-US" sz="1985" dirty="0" err="1" smtClean="0"/>
              <a:t>auetem</a:t>
            </a:r>
            <a:r>
              <a:rPr lang="en-US" sz="1985" dirty="0" smtClean="0"/>
              <a:t> </a:t>
            </a:r>
            <a:r>
              <a:rPr lang="en-US" sz="1985" dirty="0" err="1" smtClean="0"/>
              <a:t>homero</a:t>
            </a:r>
            <a:r>
              <a:rPr lang="en-US" sz="1985" dirty="0" smtClean="0"/>
              <a:t> </a:t>
            </a:r>
            <a:r>
              <a:rPr lang="en-US" sz="1985" dirty="0" err="1" smtClean="0"/>
              <a:t>munere</a:t>
            </a:r>
            <a:r>
              <a:rPr lang="en-US" sz="1985" dirty="0" smtClean="0"/>
              <a:t> </a:t>
            </a:r>
            <a:r>
              <a:rPr lang="en-US" sz="1985" dirty="0" err="1" smtClean="0"/>
              <a:t>mei</a:t>
            </a:r>
            <a:r>
              <a:rPr lang="en-US" sz="1985" dirty="0" smtClean="0"/>
              <a:t>, duo </a:t>
            </a:r>
            <a:r>
              <a:rPr lang="en-US" sz="1985" dirty="0" err="1" smtClean="0"/>
              <a:t>illum</a:t>
            </a:r>
            <a:r>
              <a:rPr lang="en-US" sz="1985" dirty="0" smtClean="0"/>
              <a:t> </a:t>
            </a:r>
            <a:r>
              <a:rPr lang="en-US" sz="1985" dirty="0" err="1" smtClean="0"/>
              <a:t>vivendum</a:t>
            </a:r>
            <a:r>
              <a:rPr lang="en-US" sz="1985" dirty="0" smtClean="0"/>
              <a:t> an. His et </a:t>
            </a:r>
            <a:r>
              <a:rPr lang="en-US" sz="1985" dirty="0" err="1" smtClean="0"/>
              <a:t>suas</a:t>
            </a:r>
            <a:r>
              <a:rPr lang="en-US" sz="1985" dirty="0" smtClean="0"/>
              <a:t> </a:t>
            </a:r>
            <a:r>
              <a:rPr lang="en-US" sz="1985" dirty="0" err="1" smtClean="0"/>
              <a:t>meis</a:t>
            </a:r>
            <a:r>
              <a:rPr lang="en-US" sz="1985" dirty="0" smtClean="0"/>
              <a:t> </a:t>
            </a:r>
            <a:r>
              <a:rPr lang="en-US" sz="1985" dirty="0" err="1" smtClean="0"/>
              <a:t>placerat</a:t>
            </a:r>
            <a:r>
              <a:rPr lang="en-US" sz="1985" dirty="0" smtClean="0"/>
              <a:t>.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727835" y="1216152"/>
            <a:ext cx="5269687" cy="42976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646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6196762" y="1219201"/>
            <a:ext cx="5269687" cy="49276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8350" cy="6146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prstClr val="white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732748" y="484632"/>
            <a:ext cx="10771143" cy="646112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394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sz="3394" dirty="0" smtClean="0"/>
              <a:t>Comparison option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862" y="6489826"/>
            <a:ext cx="914876" cy="291974"/>
          </a:xfrm>
          <a:prstGeom prst="rect">
            <a:avLst/>
          </a:prstGeom>
        </p:spPr>
      </p:pic>
      <p:sp>
        <p:nvSpPr>
          <p:cNvPr id="12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1690088" y="533402"/>
            <a:ext cx="529442" cy="835025"/>
          </a:xfrm>
          <a:solidFill>
            <a:schemeClr val="accent1"/>
          </a:solidFill>
        </p:spPr>
        <p:txBody>
          <a:bodyPr vert="vert">
            <a:normAutofit/>
          </a:bodyPr>
          <a:lstStyle>
            <a:lvl1pPr marL="0" indent="0" algn="ctr">
              <a:buFontTx/>
              <a:buNone/>
              <a:defRPr sz="113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SLIDE #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196762" y="1901953"/>
            <a:ext cx="5269687" cy="42458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85"/>
            </a:lvl1pPr>
          </a:lstStyle>
          <a:p>
            <a:pPr lvl="0"/>
            <a:r>
              <a:rPr lang="en-US" sz="1697" dirty="0" err="1" smtClean="0"/>
              <a:t>Lorem</a:t>
            </a:r>
            <a:r>
              <a:rPr lang="en-US" sz="1697" dirty="0" smtClean="0"/>
              <a:t> </a:t>
            </a:r>
            <a:r>
              <a:rPr lang="en-US" sz="1697" dirty="0" err="1" smtClean="0"/>
              <a:t>ipsum</a:t>
            </a:r>
            <a:r>
              <a:rPr lang="en-US" sz="1697" dirty="0" smtClean="0"/>
              <a:t> dolor sit </a:t>
            </a:r>
            <a:r>
              <a:rPr lang="en-US" sz="1697" dirty="0" err="1" smtClean="0"/>
              <a:t>amet</a:t>
            </a:r>
            <a:r>
              <a:rPr lang="en-US" sz="1697" dirty="0" smtClean="0"/>
              <a:t>, </a:t>
            </a:r>
            <a:r>
              <a:rPr lang="en-US" sz="1697" dirty="0" err="1" smtClean="0"/>
              <a:t>vel</a:t>
            </a:r>
            <a:r>
              <a:rPr lang="en-US" sz="1697" dirty="0" smtClean="0"/>
              <a:t> </a:t>
            </a:r>
            <a:r>
              <a:rPr lang="en-US" sz="1697" dirty="0" err="1" smtClean="0"/>
              <a:t>judico</a:t>
            </a:r>
            <a:r>
              <a:rPr lang="en-US" sz="1697" dirty="0" smtClean="0"/>
              <a:t> </a:t>
            </a:r>
            <a:r>
              <a:rPr lang="en-US" sz="1697" dirty="0" err="1" smtClean="0"/>
              <a:t>detracto</a:t>
            </a:r>
            <a:r>
              <a:rPr lang="en-US" sz="1697" dirty="0" smtClean="0"/>
              <a:t> perpetual ne, qui </a:t>
            </a:r>
            <a:r>
              <a:rPr lang="en-US" sz="1697" dirty="0" err="1" smtClean="0"/>
              <a:t>vivendo</a:t>
            </a:r>
            <a:r>
              <a:rPr lang="en-US" sz="1697" dirty="0" smtClean="0"/>
              <a:t> </a:t>
            </a:r>
            <a:r>
              <a:rPr lang="en-US" sz="1697" dirty="0" err="1" smtClean="0"/>
              <a:t>percipit</a:t>
            </a:r>
            <a:r>
              <a:rPr lang="en-US" sz="1697" dirty="0" smtClean="0"/>
              <a:t> id. Ex </a:t>
            </a:r>
            <a:r>
              <a:rPr lang="en-US" sz="1697" dirty="0" err="1" smtClean="0"/>
              <a:t>auetem</a:t>
            </a:r>
            <a:r>
              <a:rPr lang="en-US" sz="1697" dirty="0" smtClean="0"/>
              <a:t> </a:t>
            </a:r>
            <a:r>
              <a:rPr lang="en-US" sz="1697" dirty="0" err="1" smtClean="0"/>
              <a:t>homero</a:t>
            </a:r>
            <a:r>
              <a:rPr lang="en-US" sz="1697" dirty="0" smtClean="0"/>
              <a:t> </a:t>
            </a:r>
            <a:r>
              <a:rPr lang="en-US" sz="1697" dirty="0" err="1" smtClean="0"/>
              <a:t>munere</a:t>
            </a:r>
            <a:r>
              <a:rPr lang="en-US" sz="1697" dirty="0" smtClean="0"/>
              <a:t> </a:t>
            </a:r>
            <a:r>
              <a:rPr lang="en-US" sz="1697" dirty="0" err="1" smtClean="0"/>
              <a:t>mei</a:t>
            </a:r>
            <a:r>
              <a:rPr lang="en-US" sz="1697" dirty="0" smtClean="0"/>
              <a:t>, duo </a:t>
            </a:r>
            <a:r>
              <a:rPr lang="en-US" sz="1697" dirty="0" err="1" smtClean="0"/>
              <a:t>illum</a:t>
            </a:r>
            <a:r>
              <a:rPr lang="en-US" sz="1697" dirty="0" smtClean="0"/>
              <a:t> </a:t>
            </a:r>
            <a:r>
              <a:rPr lang="en-US" sz="1697" dirty="0" err="1" smtClean="0"/>
              <a:t>vivendum</a:t>
            </a:r>
            <a:r>
              <a:rPr lang="en-US" sz="1697" dirty="0" smtClean="0"/>
              <a:t> an. His et </a:t>
            </a:r>
            <a:r>
              <a:rPr lang="en-US" sz="1697" dirty="0" err="1" smtClean="0"/>
              <a:t>suas</a:t>
            </a:r>
            <a:r>
              <a:rPr lang="en-US" sz="1697" dirty="0" smtClean="0"/>
              <a:t> </a:t>
            </a:r>
            <a:r>
              <a:rPr lang="en-US" sz="1697" dirty="0" err="1" smtClean="0"/>
              <a:t>meis</a:t>
            </a:r>
            <a:r>
              <a:rPr lang="en-US" sz="1697" dirty="0" smtClean="0"/>
              <a:t> </a:t>
            </a:r>
            <a:r>
              <a:rPr lang="en-US" sz="1697" dirty="0" err="1" smtClean="0"/>
              <a:t>placerat</a:t>
            </a:r>
            <a:r>
              <a:rPr lang="en-US" sz="1697" dirty="0" smtClean="0"/>
              <a:t>.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6200829" y="1216152"/>
            <a:ext cx="5269687" cy="42976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26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731902" y="1901952"/>
            <a:ext cx="5269687" cy="424484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85"/>
            </a:lvl1pPr>
          </a:lstStyle>
          <a:p>
            <a:pPr lvl="0"/>
            <a:r>
              <a:rPr lang="en-US" sz="1697" dirty="0" err="1" smtClean="0"/>
              <a:t>Lorem</a:t>
            </a:r>
            <a:r>
              <a:rPr lang="en-US" sz="1697" dirty="0" smtClean="0"/>
              <a:t> </a:t>
            </a:r>
            <a:r>
              <a:rPr lang="en-US" sz="1697" dirty="0" err="1" smtClean="0"/>
              <a:t>ipsum</a:t>
            </a:r>
            <a:r>
              <a:rPr lang="en-US" sz="1697" dirty="0" smtClean="0"/>
              <a:t> dolor sit </a:t>
            </a:r>
            <a:r>
              <a:rPr lang="en-US" sz="1697" dirty="0" err="1" smtClean="0"/>
              <a:t>amet</a:t>
            </a:r>
            <a:r>
              <a:rPr lang="en-US" sz="1697" dirty="0" smtClean="0"/>
              <a:t>, </a:t>
            </a:r>
            <a:r>
              <a:rPr lang="en-US" sz="1697" dirty="0" err="1" smtClean="0"/>
              <a:t>vel</a:t>
            </a:r>
            <a:r>
              <a:rPr lang="en-US" sz="1697" dirty="0" smtClean="0"/>
              <a:t> </a:t>
            </a:r>
            <a:r>
              <a:rPr lang="en-US" sz="1697" dirty="0" err="1" smtClean="0"/>
              <a:t>judico</a:t>
            </a:r>
            <a:r>
              <a:rPr lang="en-US" sz="1697" dirty="0" smtClean="0"/>
              <a:t> </a:t>
            </a:r>
            <a:r>
              <a:rPr lang="en-US" sz="1697" dirty="0" err="1" smtClean="0"/>
              <a:t>detracto</a:t>
            </a:r>
            <a:r>
              <a:rPr lang="en-US" sz="1697" dirty="0" smtClean="0"/>
              <a:t> perpetual ne, qui </a:t>
            </a:r>
            <a:r>
              <a:rPr lang="en-US" sz="1697" dirty="0" err="1" smtClean="0"/>
              <a:t>vivendo</a:t>
            </a:r>
            <a:r>
              <a:rPr lang="en-US" sz="1697" dirty="0" smtClean="0"/>
              <a:t> </a:t>
            </a:r>
            <a:r>
              <a:rPr lang="en-US" sz="1697" dirty="0" err="1" smtClean="0"/>
              <a:t>percipit</a:t>
            </a:r>
            <a:r>
              <a:rPr lang="en-US" sz="1697" dirty="0" smtClean="0"/>
              <a:t> id. Ex </a:t>
            </a:r>
            <a:r>
              <a:rPr lang="en-US" sz="1697" dirty="0" err="1" smtClean="0"/>
              <a:t>auetem</a:t>
            </a:r>
            <a:r>
              <a:rPr lang="en-US" sz="1697" dirty="0" smtClean="0"/>
              <a:t> </a:t>
            </a:r>
            <a:r>
              <a:rPr lang="en-US" sz="1697" dirty="0" err="1" smtClean="0"/>
              <a:t>homero</a:t>
            </a:r>
            <a:r>
              <a:rPr lang="en-US" sz="1697" dirty="0" smtClean="0"/>
              <a:t> </a:t>
            </a:r>
            <a:r>
              <a:rPr lang="en-US" sz="1697" dirty="0" err="1" smtClean="0"/>
              <a:t>munere</a:t>
            </a:r>
            <a:r>
              <a:rPr lang="en-US" sz="1697" dirty="0" smtClean="0"/>
              <a:t> </a:t>
            </a:r>
            <a:r>
              <a:rPr lang="en-US" sz="1697" dirty="0" err="1" smtClean="0"/>
              <a:t>mei</a:t>
            </a:r>
            <a:r>
              <a:rPr lang="en-US" sz="1697" dirty="0" smtClean="0"/>
              <a:t>, duo </a:t>
            </a:r>
            <a:r>
              <a:rPr lang="en-US" sz="1697" dirty="0" err="1" smtClean="0"/>
              <a:t>illum</a:t>
            </a:r>
            <a:r>
              <a:rPr lang="en-US" sz="1697" dirty="0" smtClean="0"/>
              <a:t> </a:t>
            </a:r>
            <a:r>
              <a:rPr lang="en-US" sz="1697" dirty="0" err="1" smtClean="0"/>
              <a:t>vivendum</a:t>
            </a:r>
            <a:r>
              <a:rPr lang="en-US" sz="1697" dirty="0" smtClean="0"/>
              <a:t> an. His et </a:t>
            </a:r>
            <a:r>
              <a:rPr lang="en-US" sz="1697" dirty="0" err="1" smtClean="0"/>
              <a:t>suas</a:t>
            </a:r>
            <a:r>
              <a:rPr lang="en-US" sz="1697" dirty="0" smtClean="0"/>
              <a:t> </a:t>
            </a:r>
            <a:r>
              <a:rPr lang="en-US" sz="1697" dirty="0" err="1" smtClean="0"/>
              <a:t>meis</a:t>
            </a:r>
            <a:r>
              <a:rPr lang="en-US" sz="1697" dirty="0" smtClean="0"/>
              <a:t> </a:t>
            </a:r>
            <a:r>
              <a:rPr lang="en-US" sz="1697" dirty="0" err="1" smtClean="0"/>
              <a:t>placerat</a:t>
            </a:r>
            <a:r>
              <a:rPr lang="en-US" sz="1697" dirty="0" smtClean="0"/>
              <a:t>.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727835" y="1216152"/>
            <a:ext cx="5269687" cy="429768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263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178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8350" cy="6146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srgbClr val="FFFFFF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862" y="6489826"/>
            <a:ext cx="914876" cy="291974"/>
          </a:xfrm>
          <a:prstGeom prst="rect">
            <a:avLst/>
          </a:prstGeom>
        </p:spPr>
      </p:pic>
      <p:sp>
        <p:nvSpPr>
          <p:cNvPr id="16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1690088" y="533402"/>
            <a:ext cx="529442" cy="835025"/>
          </a:xfrm>
          <a:solidFill>
            <a:schemeClr val="accent1"/>
          </a:solidFill>
        </p:spPr>
        <p:txBody>
          <a:bodyPr vert="vert">
            <a:normAutofit/>
          </a:bodyPr>
          <a:lstStyle>
            <a:lvl1pPr marL="0" indent="0" algn="ctr">
              <a:buFontTx/>
              <a:buNone/>
              <a:defRPr sz="113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SLIDE # 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31901" y="484632"/>
            <a:ext cx="10771143" cy="646112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394" baseline="0">
                <a:solidFill>
                  <a:schemeClr val="accent2"/>
                </a:solidFill>
                <a:latin typeface="+mn-lt"/>
              </a:defRPr>
            </a:lvl1pPr>
            <a:lvl2pPr marL="431024" indent="0">
              <a:buFontTx/>
              <a:buNone/>
              <a:defRPr/>
            </a:lvl2pPr>
            <a:lvl3pPr marL="862049" indent="0">
              <a:buFontTx/>
              <a:buNone/>
              <a:defRPr/>
            </a:lvl3pPr>
            <a:lvl4pPr marL="1293073" indent="0">
              <a:buFontTx/>
              <a:buNone/>
              <a:defRPr/>
            </a:lvl4pPr>
            <a:lvl5pPr marL="1724097" indent="0">
              <a:buFontTx/>
              <a:buNone/>
              <a:defRPr/>
            </a:lvl5pPr>
          </a:lstStyle>
          <a:p>
            <a:pPr lvl="0"/>
            <a:r>
              <a:rPr lang="en-US" sz="3394" dirty="0" smtClean="0">
                <a:latin typeface="+mn-lt"/>
              </a:rPr>
              <a:t>Slide title goes here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31902" y="1219200"/>
            <a:ext cx="10754031" cy="46196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263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31024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62049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93073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724097" indent="0">
              <a:buFontTx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z="2263" dirty="0" smtClean="0"/>
              <a:t>Subtitle goes here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31903" y="1828801"/>
            <a:ext cx="5165341" cy="4317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6318746" y="1828801"/>
            <a:ext cx="5172100" cy="431799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730529" y="2231136"/>
            <a:ext cx="5166714" cy="996696"/>
          </a:xfrm>
          <a:prstGeom prst="rect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6320066" y="2231136"/>
            <a:ext cx="5166714" cy="996696"/>
          </a:xfrm>
          <a:prstGeom prst="rect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srgbClr val="FFFFFF"/>
              </a:solidFill>
            </a:endParaRPr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730528" y="3429000"/>
            <a:ext cx="5159902" cy="268533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97"/>
            </a:lvl1pPr>
          </a:lstStyle>
          <a:p>
            <a:pPr lvl="0"/>
            <a:r>
              <a:rPr lang="en-US" sz="1697" dirty="0" smtClean="0"/>
              <a:t>Description</a:t>
            </a:r>
            <a:endParaRPr lang="en-US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6318745" y="3429001"/>
            <a:ext cx="5159902" cy="268533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97"/>
            </a:lvl1pPr>
          </a:lstStyle>
          <a:p>
            <a:pPr lvl="0"/>
            <a:r>
              <a:rPr lang="en-US" sz="1697" dirty="0" smtClean="0"/>
              <a:t>Description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730529" y="2231136"/>
            <a:ext cx="5166714" cy="996696"/>
          </a:xfrm>
        </p:spPr>
        <p:txBody>
          <a:bodyPr>
            <a:normAutofit/>
          </a:bodyPr>
          <a:lstStyle>
            <a:lvl1pPr marL="0" marR="0" indent="0" algn="l" defTabSz="862049" rtl="0" eaLnBrk="1" fontAlgn="auto" latinLnBrk="0" hangingPunct="1">
              <a:lnSpc>
                <a:spcPct val="100000"/>
              </a:lnSpc>
              <a:spcBef>
                <a:spcPts val="11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8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Point 1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320066" y="2231136"/>
            <a:ext cx="5166714" cy="996696"/>
          </a:xfrm>
        </p:spPr>
        <p:txBody>
          <a:bodyPr>
            <a:normAutofit/>
          </a:bodyPr>
          <a:lstStyle>
            <a:lvl1pPr marL="0" marR="0" indent="0" algn="l" defTabSz="862049" rtl="0" eaLnBrk="1" fontAlgn="auto" latinLnBrk="0" hangingPunct="1">
              <a:lnSpc>
                <a:spcPct val="100000"/>
              </a:lnSpc>
              <a:spcBef>
                <a:spcPts val="1131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8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Point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537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8350" cy="6146800"/>
          </a:xfrm>
          <a:prstGeom prst="rect">
            <a:avLst/>
          </a:prstGeom>
          <a:solidFill>
            <a:srgbClr val="336483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91917"/>
            <a:endParaRPr lang="en-US" sz="1980" dirty="0">
              <a:solidFill>
                <a:prstClr val="white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26861" y="1981202"/>
            <a:ext cx="10758267" cy="2124075"/>
          </a:xfrm>
        </p:spPr>
        <p:txBody>
          <a:bodyPr>
            <a:normAutofit/>
          </a:bodyPr>
          <a:lstStyle>
            <a:lvl1pPr marL="0" indent="0">
              <a:buNone/>
              <a:defRPr sz="6223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Use this slide to make a big point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862" y="6489826"/>
            <a:ext cx="914876" cy="291974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1690088" y="533402"/>
            <a:ext cx="529442" cy="835025"/>
          </a:xfrm>
          <a:solidFill>
            <a:schemeClr val="accent1"/>
          </a:solidFill>
        </p:spPr>
        <p:txBody>
          <a:bodyPr vert="vert">
            <a:normAutofit/>
          </a:bodyPr>
          <a:lstStyle>
            <a:lvl1pPr marL="0" indent="0" algn="ctr">
              <a:buFontTx/>
              <a:buNone/>
              <a:defRPr sz="113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SLIDE #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933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676" y="5339038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22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425600"/>
            <a:ext cx="10978515" cy="4700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955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91799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132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0871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7359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66157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GB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2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 marL="1081088" indent="-357188"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503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9869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102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646464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1242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646464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6647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/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022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1 January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7800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423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51965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1550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 bwMode="gray">
          <a:xfrm>
            <a:off x="624744" y="620575"/>
            <a:ext cx="5476550" cy="23512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1088584">
              <a:spcAft>
                <a:spcPts val="1400"/>
              </a:spcAft>
              <a:buFont typeface="Arial" pitchFamily="34" charset="0"/>
              <a:buNone/>
              <a:defRPr/>
            </a:pPr>
            <a:r>
              <a:rPr lang="en-US" sz="1400" b="1" dirty="0" smtClean="0">
                <a:solidFill>
                  <a:srgbClr val="646464"/>
                </a:solidFill>
              </a:rPr>
              <a:t>EY</a:t>
            </a:r>
            <a:r>
              <a:rPr lang="en-GB" sz="1400" dirty="0" smtClean="0">
                <a:solidFill>
                  <a:srgbClr val="646464"/>
                </a:solidFill>
              </a:rPr>
              <a:t> | Assurance | Tax | Transactions | Advisory</a:t>
            </a:r>
          </a:p>
          <a:p>
            <a:pPr marL="0" lvl="3" defTabSz="1088584">
              <a:spcAft>
                <a:spcPts val="1400"/>
              </a:spcAft>
              <a:buSzPct val="75000"/>
              <a:defRPr/>
            </a:pPr>
            <a:r>
              <a:rPr lang="en-GB" sz="1400" dirty="0" smtClean="0">
                <a:solidFill>
                  <a:srgbClr val="646464"/>
                </a:solidFill>
              </a:rPr>
              <a:t>Ernst &amp; Young LLP</a:t>
            </a:r>
          </a:p>
          <a:p>
            <a:pPr marL="0" lvl="3" defTabSz="1088584">
              <a:spcAft>
                <a:spcPts val="800"/>
              </a:spcAft>
              <a:buSzPct val="75000"/>
              <a:defRPr/>
            </a:pPr>
            <a:r>
              <a:rPr lang="en-GB" sz="1100" dirty="0" smtClean="0">
                <a:solidFill>
                  <a:srgbClr val="646464"/>
                </a:solidFill>
              </a:rPr>
              <a:t>© 2015 Ernst &amp; Young LLP. Published in the UK.</a:t>
            </a:r>
            <a:br>
              <a:rPr lang="en-GB" sz="1100" dirty="0" smtClean="0">
                <a:solidFill>
                  <a:srgbClr val="646464"/>
                </a:solidFill>
              </a:rPr>
            </a:br>
            <a:r>
              <a:rPr lang="en-GB" sz="1100" spc="-12" dirty="0" smtClean="0">
                <a:solidFill>
                  <a:srgbClr val="646464"/>
                </a:solidFill>
              </a:rPr>
              <a:t>All Rights Reserved.</a:t>
            </a:r>
          </a:p>
          <a:p>
            <a:pPr marL="0" lvl="3" defTabSz="1088584">
              <a:spcAft>
                <a:spcPts val="800"/>
              </a:spcAft>
              <a:buSzPct val="75000"/>
              <a:defRPr/>
            </a:pPr>
            <a:r>
              <a:rPr lang="en-GB" sz="1000" spc="-24" dirty="0" smtClean="0">
                <a:solidFill>
                  <a:srgbClr val="646464"/>
                </a:solidFill>
              </a:rPr>
              <a:t>The UK firm Ernst &amp; Young LLP is a limited liability partnership registered in England and Wales</a:t>
            </a:r>
            <a:br>
              <a:rPr lang="en-GB" sz="1000" spc="-24" dirty="0" smtClean="0">
                <a:solidFill>
                  <a:srgbClr val="646464"/>
                </a:solidFill>
              </a:rPr>
            </a:br>
            <a:r>
              <a:rPr lang="en-GB" sz="1000" spc="-24" dirty="0" smtClean="0">
                <a:solidFill>
                  <a:srgbClr val="646464"/>
                </a:solidFill>
              </a:rPr>
              <a:t>with registered number OC300001 and is a member firm of Ernst &amp; Young Global Limited.</a:t>
            </a:r>
          </a:p>
          <a:p>
            <a:pPr marL="0" lvl="3" defTabSz="1088584">
              <a:spcAft>
                <a:spcPts val="800"/>
              </a:spcAft>
              <a:buSzPct val="75000"/>
              <a:defRPr/>
            </a:pPr>
            <a:r>
              <a:rPr lang="en-GB" sz="1000" spc="-24" dirty="0" smtClean="0">
                <a:solidFill>
                  <a:srgbClr val="646464"/>
                </a:solidFill>
              </a:rPr>
              <a:t>Ernst &amp; Young LLP, 1 More London Place, London, SE1 2AF.</a:t>
            </a:r>
          </a:p>
          <a:p>
            <a:pPr marL="0" lvl="3" defTabSz="1088584">
              <a:spcAft>
                <a:spcPts val="522"/>
              </a:spcAft>
              <a:buSzPct val="75000"/>
              <a:defRPr/>
            </a:pPr>
            <a:r>
              <a:rPr lang="en-GB" sz="1300" dirty="0" smtClean="0">
                <a:solidFill>
                  <a:srgbClr val="646464"/>
                </a:solidFill>
              </a:rPr>
              <a:t>ey.com</a:t>
            </a:r>
            <a:endParaRPr lang="en-GB" sz="1100" dirty="0" smtClean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7482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921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w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image" Target="../media/image9.wmf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image" Target="../media/image14.wmf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image" Target="../media/image19.wmf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94.xml"/><Relationship Id="rId2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93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87.xml"/><Relationship Id="rId19" Type="http://schemas.openxmlformats.org/officeDocument/2006/relationships/image" Target="../media/image1.wmf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7000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2998" y="6519672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 smtClean="0"/>
              <a:t>Presentation title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9918" y="6519672"/>
            <a:ext cx="885600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95518" y="6519672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1 January 2014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960" y="6327648"/>
            <a:ext cx="399919" cy="4088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44" r:id="rId2"/>
    <p:sldLayoutId id="2147483745" r:id="rId3"/>
    <p:sldLayoutId id="2147483747" r:id="rId4"/>
    <p:sldLayoutId id="2147483777" r:id="rId5"/>
    <p:sldLayoutId id="2147483668" r:id="rId6"/>
    <p:sldLayoutId id="2147483730" r:id="rId7"/>
    <p:sldLayoutId id="2147483731" r:id="rId8"/>
    <p:sldLayoutId id="2147483669" r:id="rId9"/>
    <p:sldLayoutId id="2147483773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726" r:id="rId16"/>
    <p:sldLayoutId id="2147483677" r:id="rId17"/>
    <p:sldLayoutId id="2147483678" r:id="rId18"/>
    <p:sldLayoutId id="2147483679" r:id="rId19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69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2998" y="6519672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 smtClean="0"/>
              <a:t>Presentation title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9918" y="6519672"/>
            <a:ext cx="886968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1495518" y="6519672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1 January 2014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56" y="6327648"/>
            <a:ext cx="402504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9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63" r:id="rId2"/>
    <p:sldLayoutId id="2147483764" r:id="rId3"/>
    <p:sldLayoutId id="2147483766" r:id="rId4"/>
    <p:sldLayoutId id="2147483778" r:id="rId5"/>
    <p:sldLayoutId id="2147483710" r:id="rId6"/>
    <p:sldLayoutId id="2147483732" r:id="rId7"/>
    <p:sldLayoutId id="2147483733" r:id="rId8"/>
    <p:sldLayoutId id="2147483711" r:id="rId9"/>
    <p:sldLayoutId id="2147483774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27" r:id="rId16"/>
    <p:sldLayoutId id="2147483719" r:id="rId17"/>
    <p:sldLayoutId id="2147483720" r:id="rId18"/>
    <p:sldLayoutId id="2147483721" r:id="rId19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599"/>
            <a:ext cx="10978515" cy="47000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2998" y="6519672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 smtClean="0"/>
              <a:t>Presentation title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9918" y="6519672"/>
            <a:ext cx="886968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1495518" y="6519672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1 January 2014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56" y="6327648"/>
            <a:ext cx="402504" cy="4114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59" r:id="rId2"/>
    <p:sldLayoutId id="2147483761" r:id="rId3"/>
    <p:sldLayoutId id="2147483779" r:id="rId4"/>
    <p:sldLayoutId id="2147483682" r:id="rId5"/>
    <p:sldLayoutId id="2147483734" r:id="rId6"/>
    <p:sldLayoutId id="2147483735" r:id="rId7"/>
    <p:sldLayoutId id="2147483683" r:id="rId8"/>
    <p:sldLayoutId id="2147483775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728" r:id="rId15"/>
    <p:sldLayoutId id="2147483691" r:id="rId16"/>
    <p:sldLayoutId id="2147483692" r:id="rId17"/>
    <p:sldLayoutId id="2147483693" r:id="rId18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69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2998" y="6519672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 smtClean="0"/>
              <a:t>Presentation title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9918" y="6519672"/>
            <a:ext cx="886968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1495518" y="6519672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1 January 2014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56" y="6327648"/>
            <a:ext cx="402504" cy="4114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36" r:id="rId3"/>
    <p:sldLayoutId id="2147483737" r:id="rId4"/>
    <p:sldLayoutId id="2147483697" r:id="rId5"/>
    <p:sldLayoutId id="2147483776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29" r:id="rId12"/>
    <p:sldLayoutId id="2147483705" r:id="rId13"/>
    <p:sldLayoutId id="2147483706" r:id="rId14"/>
    <p:sldLayoutId id="2147483707" r:id="rId15"/>
    <p:sldLayoutId id="2147483798" r:id="rId16"/>
    <p:sldLayoutId id="2147483801" r:id="rId17"/>
    <p:sldLayoutId id="2147483803" r:id="rId18"/>
    <p:sldLayoutId id="2147483805" r:id="rId19"/>
    <p:sldLayoutId id="2147483806" r:id="rId20"/>
    <p:sldLayoutId id="2147483807" r:id="rId21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7000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2998" y="6519672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 smtClean="0">
                <a:solidFill>
                  <a:srgbClr val="646464"/>
                </a:solidFill>
              </a:rPr>
              <a:t>Presentation title</a:t>
            </a:r>
            <a:endParaRPr lang="en-GB" dirty="0">
              <a:solidFill>
                <a:srgbClr val="64646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918" y="6519672"/>
            <a:ext cx="885600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rgbClr val="646464"/>
                </a:solidFill>
              </a:rPr>
              <a:t>Page </a:t>
            </a:r>
            <a:fld id="{9AE4D82F-B047-469B-AC52-A46321747EAF}" type="slidenum">
              <a:rPr lang="en-GB" sz="1100" smtClean="0">
                <a:solidFill>
                  <a:srgbClr val="646464"/>
                </a:solidFill>
              </a:rPr>
              <a:pPr/>
              <a:t>‹#›</a:t>
            </a:fld>
            <a:endParaRPr lang="en-GB" sz="1100" dirty="0">
              <a:solidFill>
                <a:srgbClr val="6464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95518" y="6519672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>
                <a:solidFill>
                  <a:srgbClr val="646464"/>
                </a:solidFill>
              </a:rPr>
              <a:t>1 January 2014</a:t>
            </a:r>
            <a:endParaRPr lang="en-US" dirty="0">
              <a:solidFill>
                <a:srgbClr val="646464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960" y="6327648"/>
            <a:ext cx="399919" cy="40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1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/>
          <a:srcRect t="1814"/>
          <a:stretch/>
        </p:blipFill>
        <p:spPr>
          <a:xfrm>
            <a:off x="-143262" y="-12700"/>
            <a:ext cx="4952696" cy="68834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718050" y="0"/>
            <a:ext cx="74803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82935" tIns="41468" rIns="82935" bIns="41468" numCol="1" anchor="t" anchorCtr="0" compatLnSpc="1">
            <a:prstTxWarp prst="textNoShape">
              <a:avLst/>
            </a:prstTxWarp>
          </a:bodyPr>
          <a:lstStyle/>
          <a:p>
            <a:pPr defTabSz="829361">
              <a:defRPr/>
            </a:pPr>
            <a:endParaRPr lang="en-IN" sz="1633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Freeform 5"/>
          <p:cNvSpPr>
            <a:spLocks noChangeAspect="1"/>
          </p:cNvSpPr>
          <p:nvPr/>
        </p:nvSpPr>
        <p:spPr bwMode="gray">
          <a:xfrm rot="10800000">
            <a:off x="5413610" y="1262859"/>
            <a:ext cx="6180564" cy="3911657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563489" y="2244060"/>
            <a:ext cx="6030685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3200" b="1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Защита на личните данни</a:t>
            </a:r>
            <a:r>
              <a:rPr lang="en-US" sz="3200" b="1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– </a:t>
            </a:r>
            <a:r>
              <a:rPr lang="bg-BG" sz="3200" b="1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практически въпроси</a:t>
            </a:r>
            <a:endParaRPr lang="en-US" sz="3200" b="1" kern="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US" sz="4000" b="1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endParaRPr lang="en-IN" sz="3200" b="1" kern="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bg-BG" sz="2400" b="1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адв. Анита Поповски</a:t>
            </a:r>
            <a:r>
              <a:rPr lang="en-IN" sz="2400" b="1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</a:t>
            </a:r>
            <a:r>
              <a:rPr lang="en-IN" sz="2400" b="1" kern="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CIPP/E </a:t>
            </a:r>
          </a:p>
          <a:p>
            <a:r>
              <a:rPr lang="bg-BG" sz="2000" kern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8 май 2018 г.</a:t>
            </a:r>
            <a:endParaRPr lang="en-IN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1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Политики, които работодателят следва да разработи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918" y="1062001"/>
            <a:ext cx="6622155" cy="2211136"/>
          </a:xfrm>
        </p:spPr>
        <p:txBody>
          <a:bodyPr/>
          <a:lstStyle/>
          <a:p>
            <a:r>
              <a:rPr lang="bg-BG" sz="1600" dirty="0" smtClean="0">
                <a:solidFill>
                  <a:schemeClr val="bg2"/>
                </a:solidFill>
              </a:rPr>
              <a:t>Правила и процедури при използване на система за докладване на нарушения;</a:t>
            </a:r>
          </a:p>
          <a:p>
            <a:r>
              <a:rPr lang="bg-BG" sz="1600" dirty="0" smtClean="0">
                <a:solidFill>
                  <a:schemeClr val="bg2"/>
                </a:solidFill>
              </a:rPr>
              <a:t>Правила и процедури във връзка с ограничения при използване на вътрешнофирмени ресурси;</a:t>
            </a:r>
          </a:p>
          <a:p>
            <a:r>
              <a:rPr lang="bg-BG" sz="1600" dirty="0" smtClean="0">
                <a:solidFill>
                  <a:schemeClr val="bg2"/>
                </a:solidFill>
              </a:rPr>
              <a:t>Правила и процедури при въвеждане на системи за контрол на достъпа, работното време и трудовата дисциплина;</a:t>
            </a:r>
          </a:p>
          <a:p>
            <a:r>
              <a:rPr lang="bg-BG" sz="1600" dirty="0" smtClean="0">
                <a:solidFill>
                  <a:schemeClr val="bg2"/>
                </a:solidFill>
              </a:rPr>
              <a:t>Специални правила при видеонаблюдение на публично достъпни зони</a:t>
            </a:r>
            <a:endParaRPr lang="bg-BG" sz="1600" dirty="0">
              <a:solidFill>
                <a:schemeClr val="bg2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124095" y="1811593"/>
            <a:ext cx="3464338" cy="3512072"/>
            <a:chOff x="7823201" y="7524750"/>
            <a:chExt cx="412750" cy="420687"/>
          </a:xfrm>
          <a:solidFill>
            <a:schemeClr val="bg2"/>
          </a:solidFill>
        </p:grpSpPr>
        <p:sp>
          <p:nvSpPr>
            <p:cNvPr id="7" name="Freeform 129"/>
            <p:cNvSpPr>
              <a:spLocks/>
            </p:cNvSpPr>
            <p:nvPr/>
          </p:nvSpPr>
          <p:spPr bwMode="auto">
            <a:xfrm>
              <a:off x="8004176" y="7737475"/>
              <a:ext cx="34925" cy="96837"/>
            </a:xfrm>
            <a:custGeom>
              <a:avLst/>
              <a:gdLst>
                <a:gd name="T0" fmla="*/ 36 w 50"/>
                <a:gd name="T1" fmla="*/ 3 h 137"/>
                <a:gd name="T2" fmla="*/ 36 w 50"/>
                <a:gd name="T3" fmla="*/ 134 h 137"/>
                <a:gd name="T4" fmla="*/ 47 w 50"/>
                <a:gd name="T5" fmla="*/ 134 h 137"/>
                <a:gd name="T6" fmla="*/ 47 w 50"/>
                <a:gd name="T7" fmla="*/ 124 h 137"/>
                <a:gd name="T8" fmla="*/ 47 w 50"/>
                <a:gd name="T9" fmla="*/ 14 h 137"/>
                <a:gd name="T10" fmla="*/ 47 w 50"/>
                <a:gd name="T11" fmla="*/ 3 h 137"/>
                <a:gd name="T12" fmla="*/ 36 w 50"/>
                <a:gd name="T13" fmla="*/ 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37">
                  <a:moveTo>
                    <a:pt x="36" y="3"/>
                  </a:moveTo>
                  <a:cubicBezTo>
                    <a:pt x="0" y="39"/>
                    <a:pt x="0" y="98"/>
                    <a:pt x="36" y="134"/>
                  </a:cubicBezTo>
                  <a:cubicBezTo>
                    <a:pt x="39" y="137"/>
                    <a:pt x="44" y="137"/>
                    <a:pt x="47" y="134"/>
                  </a:cubicBezTo>
                  <a:cubicBezTo>
                    <a:pt x="50" y="131"/>
                    <a:pt x="50" y="126"/>
                    <a:pt x="47" y="124"/>
                  </a:cubicBezTo>
                  <a:cubicBezTo>
                    <a:pt x="16" y="93"/>
                    <a:pt x="16" y="44"/>
                    <a:pt x="47" y="14"/>
                  </a:cubicBezTo>
                  <a:cubicBezTo>
                    <a:pt x="50" y="11"/>
                    <a:pt x="50" y="6"/>
                    <a:pt x="47" y="3"/>
                  </a:cubicBezTo>
                  <a:cubicBezTo>
                    <a:pt x="44" y="0"/>
                    <a:pt x="39" y="0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" name="Freeform 130"/>
            <p:cNvSpPr>
              <a:spLocks/>
            </p:cNvSpPr>
            <p:nvPr/>
          </p:nvSpPr>
          <p:spPr bwMode="auto">
            <a:xfrm>
              <a:off x="7921626" y="7572375"/>
              <a:ext cx="150813" cy="11112"/>
            </a:xfrm>
            <a:custGeom>
              <a:avLst/>
              <a:gdLst>
                <a:gd name="T0" fmla="*/ 208 w 215"/>
                <a:gd name="T1" fmla="*/ 15 h 15"/>
                <a:gd name="T2" fmla="*/ 8 w 215"/>
                <a:gd name="T3" fmla="*/ 15 h 15"/>
                <a:gd name="T4" fmla="*/ 0 w 215"/>
                <a:gd name="T5" fmla="*/ 7 h 15"/>
                <a:gd name="T6" fmla="*/ 8 w 215"/>
                <a:gd name="T7" fmla="*/ 0 h 15"/>
                <a:gd name="T8" fmla="*/ 208 w 215"/>
                <a:gd name="T9" fmla="*/ 0 h 15"/>
                <a:gd name="T10" fmla="*/ 215 w 215"/>
                <a:gd name="T11" fmla="*/ 7 h 15"/>
                <a:gd name="T12" fmla="*/ 208 w 21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5">
                  <a:moveTo>
                    <a:pt x="20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0"/>
                    <a:pt x="215" y="3"/>
                    <a:pt x="215" y="7"/>
                  </a:cubicBezTo>
                  <a:cubicBezTo>
                    <a:pt x="215" y="11"/>
                    <a:pt x="212" y="15"/>
                    <a:pt x="20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9" name="Freeform 131"/>
            <p:cNvSpPr>
              <a:spLocks/>
            </p:cNvSpPr>
            <p:nvPr/>
          </p:nvSpPr>
          <p:spPr bwMode="auto">
            <a:xfrm>
              <a:off x="7921626" y="7607300"/>
              <a:ext cx="114300" cy="11112"/>
            </a:xfrm>
            <a:custGeom>
              <a:avLst/>
              <a:gdLst>
                <a:gd name="T0" fmla="*/ 158 w 165"/>
                <a:gd name="T1" fmla="*/ 15 h 15"/>
                <a:gd name="T2" fmla="*/ 8 w 165"/>
                <a:gd name="T3" fmla="*/ 15 h 15"/>
                <a:gd name="T4" fmla="*/ 0 w 165"/>
                <a:gd name="T5" fmla="*/ 7 h 15"/>
                <a:gd name="T6" fmla="*/ 8 w 165"/>
                <a:gd name="T7" fmla="*/ 0 h 15"/>
                <a:gd name="T8" fmla="*/ 158 w 165"/>
                <a:gd name="T9" fmla="*/ 0 h 15"/>
                <a:gd name="T10" fmla="*/ 165 w 165"/>
                <a:gd name="T11" fmla="*/ 7 h 15"/>
                <a:gd name="T12" fmla="*/ 158 w 165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5">
                  <a:moveTo>
                    <a:pt x="15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2" y="0"/>
                    <a:pt x="165" y="3"/>
                    <a:pt x="165" y="7"/>
                  </a:cubicBezTo>
                  <a:cubicBezTo>
                    <a:pt x="165" y="11"/>
                    <a:pt x="162" y="15"/>
                    <a:pt x="1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10" name="Freeform 132"/>
            <p:cNvSpPr>
              <a:spLocks noEditPoints="1"/>
            </p:cNvSpPr>
            <p:nvPr/>
          </p:nvSpPr>
          <p:spPr bwMode="auto">
            <a:xfrm>
              <a:off x="7823201" y="7524750"/>
              <a:ext cx="412750" cy="420687"/>
            </a:xfrm>
            <a:custGeom>
              <a:avLst/>
              <a:gdLst>
                <a:gd name="T0" fmla="*/ 495 w 588"/>
                <a:gd name="T1" fmla="*/ 468 h 600"/>
                <a:gd name="T2" fmla="*/ 445 w 588"/>
                <a:gd name="T3" fmla="*/ 271 h 600"/>
                <a:gd name="T4" fmla="*/ 58 w 588"/>
                <a:gd name="T5" fmla="*/ 0 h 600"/>
                <a:gd name="T6" fmla="*/ 33 w 588"/>
                <a:gd name="T7" fmla="*/ 68 h 600"/>
                <a:gd name="T8" fmla="*/ 50 w 588"/>
                <a:gd name="T9" fmla="*/ 133 h 600"/>
                <a:gd name="T10" fmla="*/ 0 w 588"/>
                <a:gd name="T11" fmla="*/ 200 h 600"/>
                <a:gd name="T12" fmla="*/ 50 w 588"/>
                <a:gd name="T13" fmla="*/ 268 h 600"/>
                <a:gd name="T14" fmla="*/ 33 w 588"/>
                <a:gd name="T15" fmla="*/ 333 h 600"/>
                <a:gd name="T16" fmla="*/ 33 w 588"/>
                <a:gd name="T17" fmla="*/ 368 h 600"/>
                <a:gd name="T18" fmla="*/ 50 w 588"/>
                <a:gd name="T19" fmla="*/ 433 h 600"/>
                <a:gd name="T20" fmla="*/ 0 w 588"/>
                <a:gd name="T21" fmla="*/ 500 h 600"/>
                <a:gd name="T22" fmla="*/ 50 w 588"/>
                <a:gd name="T23" fmla="*/ 593 h 600"/>
                <a:gd name="T24" fmla="*/ 445 w 588"/>
                <a:gd name="T25" fmla="*/ 593 h 600"/>
                <a:gd name="T26" fmla="*/ 456 w 588"/>
                <a:gd name="T27" fmla="*/ 507 h 600"/>
                <a:gd name="T28" fmla="*/ 577 w 588"/>
                <a:gd name="T29" fmla="*/ 590 h 600"/>
                <a:gd name="T30" fmla="*/ 33 w 588"/>
                <a:gd name="T31" fmla="*/ 518 h 600"/>
                <a:gd name="T32" fmla="*/ 50 w 588"/>
                <a:gd name="T33" fmla="*/ 483 h 600"/>
                <a:gd name="T34" fmla="*/ 33 w 588"/>
                <a:gd name="T35" fmla="*/ 418 h 600"/>
                <a:gd name="T36" fmla="*/ 50 w 588"/>
                <a:gd name="T37" fmla="*/ 383 h 600"/>
                <a:gd name="T38" fmla="*/ 33 w 588"/>
                <a:gd name="T39" fmla="*/ 318 h 600"/>
                <a:gd name="T40" fmla="*/ 50 w 588"/>
                <a:gd name="T41" fmla="*/ 283 h 600"/>
                <a:gd name="T42" fmla="*/ 33 w 588"/>
                <a:gd name="T43" fmla="*/ 218 h 600"/>
                <a:gd name="T44" fmla="*/ 50 w 588"/>
                <a:gd name="T45" fmla="*/ 183 h 600"/>
                <a:gd name="T46" fmla="*/ 33 w 588"/>
                <a:gd name="T47" fmla="*/ 118 h 600"/>
                <a:gd name="T48" fmla="*/ 50 w 588"/>
                <a:gd name="T49" fmla="*/ 83 h 600"/>
                <a:gd name="T50" fmla="*/ 443 w 588"/>
                <a:gd name="T51" fmla="*/ 455 h 600"/>
                <a:gd name="T52" fmla="*/ 443 w 588"/>
                <a:gd name="T53" fmla="*/ 289 h 600"/>
                <a:gd name="T54" fmla="*/ 65 w 588"/>
                <a:gd name="T55" fmla="*/ 585 h 600"/>
                <a:gd name="T56" fmla="*/ 96 w 588"/>
                <a:gd name="T57" fmla="*/ 475 h 600"/>
                <a:gd name="T58" fmla="*/ 65 w 588"/>
                <a:gd name="T59" fmla="*/ 383 h 600"/>
                <a:gd name="T60" fmla="*/ 88 w 588"/>
                <a:gd name="T61" fmla="*/ 368 h 600"/>
                <a:gd name="T62" fmla="*/ 88 w 588"/>
                <a:gd name="T63" fmla="*/ 283 h 600"/>
                <a:gd name="T64" fmla="*/ 65 w 588"/>
                <a:gd name="T65" fmla="*/ 268 h 600"/>
                <a:gd name="T66" fmla="*/ 96 w 588"/>
                <a:gd name="T67" fmla="*/ 175 h 600"/>
                <a:gd name="T68" fmla="*/ 65 w 588"/>
                <a:gd name="T69" fmla="*/ 83 h 600"/>
                <a:gd name="T70" fmla="*/ 88 w 588"/>
                <a:gd name="T71" fmla="*/ 68 h 600"/>
                <a:gd name="T72" fmla="*/ 430 w 588"/>
                <a:gd name="T73" fmla="*/ 15 h 600"/>
                <a:gd name="T74" fmla="*/ 266 w 588"/>
                <a:gd name="T75" fmla="*/ 278 h 600"/>
                <a:gd name="T76" fmla="*/ 430 w 588"/>
                <a:gd name="T77" fmla="*/ 514 h 600"/>
                <a:gd name="T78" fmla="*/ 482 w 588"/>
                <a:gd name="T79" fmla="*/ 422 h 600"/>
                <a:gd name="T80" fmla="*/ 410 w 588"/>
                <a:gd name="T81" fmla="*/ 494 h 600"/>
                <a:gd name="T82" fmla="*/ 536 w 588"/>
                <a:gd name="T83" fmla="*/ 578 h 600"/>
                <a:gd name="T84" fmla="*/ 485 w 588"/>
                <a:gd name="T85" fmla="*/ 481 h 600"/>
                <a:gd name="T86" fmla="*/ 573 w 588"/>
                <a:gd name="T87" fmla="*/ 56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8" h="600">
                  <a:moveTo>
                    <a:pt x="588" y="563"/>
                  </a:moveTo>
                  <a:cubicBezTo>
                    <a:pt x="587" y="553"/>
                    <a:pt x="583" y="544"/>
                    <a:pt x="575" y="537"/>
                  </a:cubicBezTo>
                  <a:cubicBezTo>
                    <a:pt x="495" y="468"/>
                    <a:pt x="495" y="468"/>
                    <a:pt x="495" y="468"/>
                  </a:cubicBezTo>
                  <a:cubicBezTo>
                    <a:pt x="506" y="448"/>
                    <a:pt x="503" y="422"/>
                    <a:pt x="488" y="405"/>
                  </a:cubicBezTo>
                  <a:cubicBezTo>
                    <a:pt x="499" y="361"/>
                    <a:pt x="487" y="312"/>
                    <a:pt x="453" y="278"/>
                  </a:cubicBezTo>
                  <a:cubicBezTo>
                    <a:pt x="451" y="275"/>
                    <a:pt x="448" y="273"/>
                    <a:pt x="445" y="271"/>
                  </a:cubicBezTo>
                  <a:cubicBezTo>
                    <a:pt x="445" y="8"/>
                    <a:pt x="445" y="8"/>
                    <a:pt x="445" y="8"/>
                  </a:cubicBezTo>
                  <a:cubicBezTo>
                    <a:pt x="445" y="3"/>
                    <a:pt x="442" y="0"/>
                    <a:pt x="4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3"/>
                    <a:pt x="50" y="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82"/>
                    <a:pt x="0" y="100"/>
                  </a:cubicBezTo>
                  <a:cubicBezTo>
                    <a:pt x="0" y="118"/>
                    <a:pt x="15" y="133"/>
                    <a:pt x="33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15" y="168"/>
                    <a:pt x="0" y="182"/>
                    <a:pt x="0" y="200"/>
                  </a:cubicBezTo>
                  <a:cubicBezTo>
                    <a:pt x="0" y="218"/>
                    <a:pt x="15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33" y="268"/>
                    <a:pt x="33" y="268"/>
                    <a:pt x="33" y="268"/>
                  </a:cubicBezTo>
                  <a:cubicBezTo>
                    <a:pt x="15" y="268"/>
                    <a:pt x="0" y="282"/>
                    <a:pt x="0" y="300"/>
                  </a:cubicBezTo>
                  <a:cubicBezTo>
                    <a:pt x="0" y="318"/>
                    <a:pt x="15" y="333"/>
                    <a:pt x="33" y="333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0" y="368"/>
                    <a:pt x="50" y="368"/>
                    <a:pt x="50" y="368"/>
                  </a:cubicBezTo>
                  <a:cubicBezTo>
                    <a:pt x="33" y="368"/>
                    <a:pt x="33" y="368"/>
                    <a:pt x="33" y="368"/>
                  </a:cubicBezTo>
                  <a:cubicBezTo>
                    <a:pt x="15" y="368"/>
                    <a:pt x="0" y="382"/>
                    <a:pt x="0" y="400"/>
                  </a:cubicBezTo>
                  <a:cubicBezTo>
                    <a:pt x="0" y="418"/>
                    <a:pt x="15" y="433"/>
                    <a:pt x="33" y="433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50" y="468"/>
                    <a:pt x="50" y="468"/>
                    <a:pt x="50" y="468"/>
                  </a:cubicBezTo>
                  <a:cubicBezTo>
                    <a:pt x="33" y="468"/>
                    <a:pt x="33" y="468"/>
                    <a:pt x="33" y="468"/>
                  </a:cubicBezTo>
                  <a:cubicBezTo>
                    <a:pt x="15" y="468"/>
                    <a:pt x="0" y="482"/>
                    <a:pt x="0" y="500"/>
                  </a:cubicBezTo>
                  <a:cubicBezTo>
                    <a:pt x="0" y="518"/>
                    <a:pt x="15" y="533"/>
                    <a:pt x="33" y="533"/>
                  </a:cubicBezTo>
                  <a:cubicBezTo>
                    <a:pt x="50" y="533"/>
                    <a:pt x="50" y="533"/>
                    <a:pt x="50" y="533"/>
                  </a:cubicBezTo>
                  <a:cubicBezTo>
                    <a:pt x="50" y="593"/>
                    <a:pt x="50" y="593"/>
                    <a:pt x="50" y="593"/>
                  </a:cubicBezTo>
                  <a:cubicBezTo>
                    <a:pt x="50" y="597"/>
                    <a:pt x="54" y="600"/>
                    <a:pt x="58" y="600"/>
                  </a:cubicBezTo>
                  <a:cubicBezTo>
                    <a:pt x="438" y="600"/>
                    <a:pt x="438" y="600"/>
                    <a:pt x="438" y="600"/>
                  </a:cubicBezTo>
                  <a:cubicBezTo>
                    <a:pt x="442" y="600"/>
                    <a:pt x="445" y="597"/>
                    <a:pt x="445" y="593"/>
                  </a:cubicBezTo>
                  <a:cubicBezTo>
                    <a:pt x="445" y="512"/>
                    <a:pt x="445" y="512"/>
                    <a:pt x="445" y="512"/>
                  </a:cubicBezTo>
                  <a:cubicBezTo>
                    <a:pt x="445" y="512"/>
                    <a:pt x="445" y="512"/>
                    <a:pt x="445" y="512"/>
                  </a:cubicBezTo>
                  <a:cubicBezTo>
                    <a:pt x="449" y="511"/>
                    <a:pt x="452" y="509"/>
                    <a:pt x="456" y="507"/>
                  </a:cubicBezTo>
                  <a:cubicBezTo>
                    <a:pt x="525" y="588"/>
                    <a:pt x="525" y="588"/>
                    <a:pt x="525" y="588"/>
                  </a:cubicBezTo>
                  <a:cubicBezTo>
                    <a:pt x="532" y="595"/>
                    <a:pt x="541" y="600"/>
                    <a:pt x="551" y="600"/>
                  </a:cubicBezTo>
                  <a:cubicBezTo>
                    <a:pt x="561" y="600"/>
                    <a:pt x="570" y="597"/>
                    <a:pt x="577" y="590"/>
                  </a:cubicBezTo>
                  <a:cubicBezTo>
                    <a:pt x="584" y="583"/>
                    <a:pt x="588" y="573"/>
                    <a:pt x="588" y="563"/>
                  </a:cubicBezTo>
                  <a:close/>
                  <a:moveTo>
                    <a:pt x="50" y="518"/>
                  </a:moveTo>
                  <a:cubicBezTo>
                    <a:pt x="33" y="518"/>
                    <a:pt x="33" y="518"/>
                    <a:pt x="33" y="518"/>
                  </a:cubicBezTo>
                  <a:cubicBezTo>
                    <a:pt x="23" y="518"/>
                    <a:pt x="15" y="510"/>
                    <a:pt x="15" y="500"/>
                  </a:cubicBezTo>
                  <a:cubicBezTo>
                    <a:pt x="15" y="490"/>
                    <a:pt x="23" y="483"/>
                    <a:pt x="33" y="483"/>
                  </a:cubicBezTo>
                  <a:cubicBezTo>
                    <a:pt x="50" y="483"/>
                    <a:pt x="50" y="483"/>
                    <a:pt x="50" y="483"/>
                  </a:cubicBezTo>
                  <a:lnTo>
                    <a:pt x="50" y="518"/>
                  </a:lnTo>
                  <a:close/>
                  <a:moveTo>
                    <a:pt x="50" y="418"/>
                  </a:moveTo>
                  <a:cubicBezTo>
                    <a:pt x="33" y="418"/>
                    <a:pt x="33" y="418"/>
                    <a:pt x="33" y="418"/>
                  </a:cubicBezTo>
                  <a:cubicBezTo>
                    <a:pt x="23" y="418"/>
                    <a:pt x="15" y="410"/>
                    <a:pt x="15" y="400"/>
                  </a:cubicBezTo>
                  <a:cubicBezTo>
                    <a:pt x="15" y="390"/>
                    <a:pt x="23" y="383"/>
                    <a:pt x="33" y="383"/>
                  </a:cubicBezTo>
                  <a:cubicBezTo>
                    <a:pt x="50" y="383"/>
                    <a:pt x="50" y="383"/>
                    <a:pt x="50" y="383"/>
                  </a:cubicBezTo>
                  <a:lnTo>
                    <a:pt x="50" y="418"/>
                  </a:lnTo>
                  <a:close/>
                  <a:moveTo>
                    <a:pt x="50" y="318"/>
                  </a:moveTo>
                  <a:cubicBezTo>
                    <a:pt x="33" y="318"/>
                    <a:pt x="33" y="318"/>
                    <a:pt x="33" y="318"/>
                  </a:cubicBezTo>
                  <a:cubicBezTo>
                    <a:pt x="23" y="318"/>
                    <a:pt x="15" y="310"/>
                    <a:pt x="15" y="300"/>
                  </a:cubicBezTo>
                  <a:cubicBezTo>
                    <a:pt x="15" y="290"/>
                    <a:pt x="23" y="283"/>
                    <a:pt x="33" y="283"/>
                  </a:cubicBezTo>
                  <a:cubicBezTo>
                    <a:pt x="50" y="283"/>
                    <a:pt x="50" y="283"/>
                    <a:pt x="50" y="283"/>
                  </a:cubicBezTo>
                  <a:lnTo>
                    <a:pt x="50" y="318"/>
                  </a:lnTo>
                  <a:close/>
                  <a:moveTo>
                    <a:pt x="50" y="218"/>
                  </a:moveTo>
                  <a:cubicBezTo>
                    <a:pt x="33" y="218"/>
                    <a:pt x="33" y="218"/>
                    <a:pt x="33" y="218"/>
                  </a:cubicBezTo>
                  <a:cubicBezTo>
                    <a:pt x="23" y="218"/>
                    <a:pt x="15" y="210"/>
                    <a:pt x="15" y="200"/>
                  </a:cubicBezTo>
                  <a:cubicBezTo>
                    <a:pt x="15" y="190"/>
                    <a:pt x="23" y="183"/>
                    <a:pt x="33" y="183"/>
                  </a:cubicBezTo>
                  <a:cubicBezTo>
                    <a:pt x="50" y="183"/>
                    <a:pt x="50" y="183"/>
                    <a:pt x="50" y="183"/>
                  </a:cubicBezTo>
                  <a:lnTo>
                    <a:pt x="50" y="218"/>
                  </a:lnTo>
                  <a:close/>
                  <a:moveTo>
                    <a:pt x="50" y="118"/>
                  </a:moveTo>
                  <a:cubicBezTo>
                    <a:pt x="33" y="118"/>
                    <a:pt x="33" y="118"/>
                    <a:pt x="33" y="118"/>
                  </a:cubicBezTo>
                  <a:cubicBezTo>
                    <a:pt x="23" y="118"/>
                    <a:pt x="15" y="110"/>
                    <a:pt x="15" y="100"/>
                  </a:cubicBezTo>
                  <a:cubicBezTo>
                    <a:pt x="15" y="90"/>
                    <a:pt x="23" y="83"/>
                    <a:pt x="33" y="83"/>
                  </a:cubicBezTo>
                  <a:cubicBezTo>
                    <a:pt x="50" y="83"/>
                    <a:pt x="50" y="83"/>
                    <a:pt x="50" y="83"/>
                  </a:cubicBezTo>
                  <a:lnTo>
                    <a:pt x="50" y="118"/>
                  </a:lnTo>
                  <a:close/>
                  <a:moveTo>
                    <a:pt x="443" y="289"/>
                  </a:moveTo>
                  <a:cubicBezTo>
                    <a:pt x="488" y="334"/>
                    <a:pt x="488" y="409"/>
                    <a:pt x="443" y="455"/>
                  </a:cubicBezTo>
                  <a:cubicBezTo>
                    <a:pt x="397" y="501"/>
                    <a:pt x="322" y="501"/>
                    <a:pt x="276" y="455"/>
                  </a:cubicBezTo>
                  <a:cubicBezTo>
                    <a:pt x="231" y="409"/>
                    <a:pt x="231" y="334"/>
                    <a:pt x="276" y="289"/>
                  </a:cubicBezTo>
                  <a:cubicBezTo>
                    <a:pt x="322" y="243"/>
                    <a:pt x="397" y="243"/>
                    <a:pt x="443" y="289"/>
                  </a:cubicBezTo>
                  <a:close/>
                  <a:moveTo>
                    <a:pt x="430" y="514"/>
                  </a:moveTo>
                  <a:cubicBezTo>
                    <a:pt x="430" y="585"/>
                    <a:pt x="430" y="585"/>
                    <a:pt x="430" y="585"/>
                  </a:cubicBezTo>
                  <a:cubicBezTo>
                    <a:pt x="65" y="585"/>
                    <a:pt x="65" y="585"/>
                    <a:pt x="65" y="585"/>
                  </a:cubicBezTo>
                  <a:cubicBezTo>
                    <a:pt x="65" y="483"/>
                    <a:pt x="65" y="483"/>
                    <a:pt x="65" y="483"/>
                  </a:cubicBezTo>
                  <a:cubicBezTo>
                    <a:pt x="88" y="483"/>
                    <a:pt x="88" y="483"/>
                    <a:pt x="88" y="483"/>
                  </a:cubicBezTo>
                  <a:cubicBezTo>
                    <a:pt x="92" y="483"/>
                    <a:pt x="96" y="479"/>
                    <a:pt x="96" y="475"/>
                  </a:cubicBezTo>
                  <a:cubicBezTo>
                    <a:pt x="96" y="471"/>
                    <a:pt x="92" y="468"/>
                    <a:pt x="88" y="468"/>
                  </a:cubicBezTo>
                  <a:cubicBezTo>
                    <a:pt x="65" y="468"/>
                    <a:pt x="65" y="468"/>
                    <a:pt x="65" y="468"/>
                  </a:cubicBezTo>
                  <a:cubicBezTo>
                    <a:pt x="65" y="383"/>
                    <a:pt x="65" y="383"/>
                    <a:pt x="65" y="383"/>
                  </a:cubicBezTo>
                  <a:cubicBezTo>
                    <a:pt x="88" y="383"/>
                    <a:pt x="88" y="383"/>
                    <a:pt x="88" y="383"/>
                  </a:cubicBezTo>
                  <a:cubicBezTo>
                    <a:pt x="92" y="383"/>
                    <a:pt x="96" y="379"/>
                    <a:pt x="96" y="375"/>
                  </a:cubicBezTo>
                  <a:cubicBezTo>
                    <a:pt x="96" y="371"/>
                    <a:pt x="92" y="368"/>
                    <a:pt x="88" y="368"/>
                  </a:cubicBezTo>
                  <a:cubicBezTo>
                    <a:pt x="65" y="368"/>
                    <a:pt x="65" y="368"/>
                    <a:pt x="65" y="368"/>
                  </a:cubicBezTo>
                  <a:cubicBezTo>
                    <a:pt x="65" y="283"/>
                    <a:pt x="65" y="283"/>
                    <a:pt x="65" y="283"/>
                  </a:cubicBezTo>
                  <a:cubicBezTo>
                    <a:pt x="88" y="283"/>
                    <a:pt x="88" y="283"/>
                    <a:pt x="88" y="283"/>
                  </a:cubicBezTo>
                  <a:cubicBezTo>
                    <a:pt x="92" y="283"/>
                    <a:pt x="96" y="279"/>
                    <a:pt x="96" y="275"/>
                  </a:cubicBezTo>
                  <a:cubicBezTo>
                    <a:pt x="96" y="271"/>
                    <a:pt x="92" y="268"/>
                    <a:pt x="88" y="268"/>
                  </a:cubicBezTo>
                  <a:cubicBezTo>
                    <a:pt x="65" y="268"/>
                    <a:pt x="65" y="268"/>
                    <a:pt x="65" y="268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92" y="183"/>
                    <a:pt x="96" y="179"/>
                    <a:pt x="96" y="175"/>
                  </a:cubicBezTo>
                  <a:cubicBezTo>
                    <a:pt x="96" y="171"/>
                    <a:pt x="92" y="168"/>
                    <a:pt x="88" y="168"/>
                  </a:cubicBezTo>
                  <a:cubicBezTo>
                    <a:pt x="65" y="168"/>
                    <a:pt x="65" y="168"/>
                    <a:pt x="65" y="168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92" y="83"/>
                    <a:pt x="96" y="79"/>
                    <a:pt x="96" y="75"/>
                  </a:cubicBezTo>
                  <a:cubicBezTo>
                    <a:pt x="96" y="71"/>
                    <a:pt x="92" y="68"/>
                    <a:pt x="88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430" y="15"/>
                    <a:pt x="430" y="15"/>
                    <a:pt x="430" y="15"/>
                  </a:cubicBezTo>
                  <a:cubicBezTo>
                    <a:pt x="430" y="260"/>
                    <a:pt x="430" y="260"/>
                    <a:pt x="430" y="260"/>
                  </a:cubicBezTo>
                  <a:cubicBezTo>
                    <a:pt x="430" y="260"/>
                    <a:pt x="430" y="260"/>
                    <a:pt x="430" y="260"/>
                  </a:cubicBezTo>
                  <a:cubicBezTo>
                    <a:pt x="379" y="227"/>
                    <a:pt x="310" y="233"/>
                    <a:pt x="266" y="278"/>
                  </a:cubicBezTo>
                  <a:cubicBezTo>
                    <a:pt x="214" y="330"/>
                    <a:pt x="214" y="414"/>
                    <a:pt x="266" y="465"/>
                  </a:cubicBezTo>
                  <a:cubicBezTo>
                    <a:pt x="300" y="500"/>
                    <a:pt x="349" y="511"/>
                    <a:pt x="393" y="500"/>
                  </a:cubicBezTo>
                  <a:cubicBezTo>
                    <a:pt x="403" y="509"/>
                    <a:pt x="417" y="514"/>
                    <a:pt x="430" y="514"/>
                  </a:cubicBezTo>
                  <a:close/>
                  <a:moveTo>
                    <a:pt x="410" y="494"/>
                  </a:moveTo>
                  <a:cubicBezTo>
                    <a:pt x="426" y="488"/>
                    <a:pt x="441" y="478"/>
                    <a:pt x="453" y="465"/>
                  </a:cubicBezTo>
                  <a:cubicBezTo>
                    <a:pt x="466" y="453"/>
                    <a:pt x="475" y="438"/>
                    <a:pt x="482" y="422"/>
                  </a:cubicBezTo>
                  <a:cubicBezTo>
                    <a:pt x="490" y="438"/>
                    <a:pt x="488" y="458"/>
                    <a:pt x="475" y="471"/>
                  </a:cubicBezTo>
                  <a:cubicBezTo>
                    <a:pt x="459" y="487"/>
                    <a:pt x="459" y="487"/>
                    <a:pt x="459" y="487"/>
                  </a:cubicBezTo>
                  <a:cubicBezTo>
                    <a:pt x="446" y="500"/>
                    <a:pt x="426" y="502"/>
                    <a:pt x="410" y="494"/>
                  </a:cubicBezTo>
                  <a:close/>
                  <a:moveTo>
                    <a:pt x="567" y="579"/>
                  </a:moveTo>
                  <a:cubicBezTo>
                    <a:pt x="563" y="583"/>
                    <a:pt x="557" y="585"/>
                    <a:pt x="551" y="585"/>
                  </a:cubicBezTo>
                  <a:cubicBezTo>
                    <a:pt x="546" y="585"/>
                    <a:pt x="540" y="582"/>
                    <a:pt x="536" y="578"/>
                  </a:cubicBezTo>
                  <a:cubicBezTo>
                    <a:pt x="468" y="499"/>
                    <a:pt x="468" y="499"/>
                    <a:pt x="468" y="499"/>
                  </a:cubicBezTo>
                  <a:cubicBezTo>
                    <a:pt x="468" y="498"/>
                    <a:pt x="469" y="498"/>
                    <a:pt x="469" y="497"/>
                  </a:cubicBezTo>
                  <a:cubicBezTo>
                    <a:pt x="485" y="481"/>
                    <a:pt x="485" y="481"/>
                    <a:pt x="485" y="481"/>
                  </a:cubicBezTo>
                  <a:cubicBezTo>
                    <a:pt x="486" y="481"/>
                    <a:pt x="486" y="481"/>
                    <a:pt x="486" y="480"/>
                  </a:cubicBezTo>
                  <a:cubicBezTo>
                    <a:pt x="566" y="549"/>
                    <a:pt x="566" y="549"/>
                    <a:pt x="566" y="549"/>
                  </a:cubicBezTo>
                  <a:cubicBezTo>
                    <a:pt x="570" y="553"/>
                    <a:pt x="573" y="558"/>
                    <a:pt x="573" y="564"/>
                  </a:cubicBezTo>
                  <a:cubicBezTo>
                    <a:pt x="573" y="569"/>
                    <a:pt x="571" y="575"/>
                    <a:pt x="567" y="5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62545" y="3283527"/>
            <a:ext cx="6328305" cy="264687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</a:pPr>
            <a:r>
              <a:rPr lang="ru-RU" sz="1600" dirty="0" err="1" smtClean="0">
                <a:solidFill>
                  <a:schemeClr val="bg1"/>
                </a:solidFill>
              </a:rPr>
              <a:t>Процедури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за обмен на критична информация между персонала</a:t>
            </a: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</a:pPr>
            <a:r>
              <a:rPr lang="ru-RU" sz="1600" dirty="0" err="1" smtClean="0">
                <a:solidFill>
                  <a:schemeClr val="bg1"/>
                </a:solidFill>
              </a:rPr>
              <a:t>Процедури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за </a:t>
            </a:r>
            <a:r>
              <a:rPr lang="ru-RU" sz="1600" dirty="0" err="1">
                <a:solidFill>
                  <a:schemeClr val="bg1"/>
                </a:solidFill>
              </a:rPr>
              <a:t>съхраняване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err="1">
                <a:solidFill>
                  <a:schemeClr val="bg1"/>
                </a:solidFill>
              </a:rPr>
              <a:t>копиране</a:t>
            </a:r>
            <a:r>
              <a:rPr lang="ru-RU" sz="1600" dirty="0">
                <a:solidFill>
                  <a:schemeClr val="bg1"/>
                </a:solidFill>
              </a:rPr>
              <a:t> и </a:t>
            </a:r>
            <a:r>
              <a:rPr lang="ru-RU" sz="1600" dirty="0" err="1">
                <a:solidFill>
                  <a:schemeClr val="bg1"/>
                </a:solidFill>
              </a:rPr>
              <a:t>разпространение</a:t>
            </a:r>
            <a:r>
              <a:rPr lang="ru-RU" sz="1600" dirty="0">
                <a:solidFill>
                  <a:schemeClr val="bg1"/>
                </a:solidFill>
              </a:rPr>
              <a:t> на копия от </a:t>
            </a:r>
            <a:r>
              <a:rPr lang="ru-RU" sz="1600" dirty="0" err="1" smtClean="0">
                <a:solidFill>
                  <a:schemeClr val="bg1"/>
                </a:solidFill>
              </a:rPr>
              <a:t>документи</a:t>
            </a:r>
            <a:r>
              <a:rPr lang="ru-RU" sz="1600" dirty="0" smtClean="0">
                <a:solidFill>
                  <a:schemeClr val="bg1"/>
                </a:solidFill>
              </a:rPr>
              <a:t>. </a:t>
            </a:r>
            <a:r>
              <a:rPr lang="ru-RU" sz="1600" dirty="0" err="1" smtClean="0">
                <a:solidFill>
                  <a:schemeClr val="bg1"/>
                </a:solidFill>
              </a:rPr>
              <a:t>Архивиране</a:t>
            </a:r>
            <a:r>
              <a:rPr lang="ru-RU" sz="1600" dirty="0" smtClean="0">
                <a:solidFill>
                  <a:schemeClr val="bg1"/>
                </a:solidFill>
              </a:rPr>
              <a:t> и </a:t>
            </a:r>
            <a:r>
              <a:rPr lang="ru-RU" sz="1600" dirty="0" err="1" smtClean="0">
                <a:solidFill>
                  <a:schemeClr val="bg1"/>
                </a:solidFill>
              </a:rPr>
              <a:t>унищожаване</a:t>
            </a:r>
            <a:r>
              <a:rPr lang="ru-RU" sz="1600" dirty="0" smtClean="0">
                <a:solidFill>
                  <a:schemeClr val="bg1"/>
                </a:solidFill>
              </a:rPr>
              <a:t> на </a:t>
            </a:r>
            <a:r>
              <a:rPr lang="ru-RU" sz="1600" dirty="0" err="1" smtClean="0">
                <a:solidFill>
                  <a:schemeClr val="bg1"/>
                </a:solidFill>
              </a:rPr>
              <a:t>лични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данни</a:t>
            </a:r>
            <a:endParaRPr lang="ru-RU" sz="1600" dirty="0">
              <a:solidFill>
                <a:schemeClr val="bg1"/>
              </a:solidFill>
            </a:endParaRP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</a:pPr>
            <a:r>
              <a:rPr lang="ru-RU" sz="1600" dirty="0" err="1">
                <a:solidFill>
                  <a:schemeClr val="bg1"/>
                </a:solidFill>
              </a:rPr>
              <a:t>Процедури</a:t>
            </a:r>
            <a:r>
              <a:rPr lang="ru-RU" sz="1600" dirty="0">
                <a:solidFill>
                  <a:schemeClr val="bg1"/>
                </a:solidFill>
              </a:rPr>
              <a:t> за идентификация и </a:t>
            </a:r>
            <a:r>
              <a:rPr lang="ru-RU" sz="1600" dirty="0" err="1" smtClean="0">
                <a:solidFill>
                  <a:schemeClr val="bg1"/>
                </a:solidFill>
              </a:rPr>
              <a:t>разрешаване</a:t>
            </a:r>
            <a:r>
              <a:rPr lang="ru-RU" sz="1600" dirty="0" smtClean="0">
                <a:solidFill>
                  <a:schemeClr val="bg1"/>
                </a:solidFill>
              </a:rPr>
              <a:t> на </a:t>
            </a:r>
            <a:r>
              <a:rPr lang="ru-RU" sz="1600" dirty="0" err="1" smtClean="0">
                <a:solidFill>
                  <a:schemeClr val="bg1"/>
                </a:solidFill>
              </a:rPr>
              <a:t>достъп</a:t>
            </a:r>
            <a:r>
              <a:rPr lang="ru-RU" sz="1600" dirty="0" smtClean="0">
                <a:solidFill>
                  <a:schemeClr val="bg1"/>
                </a:solidFill>
              </a:rPr>
              <a:t> до </a:t>
            </a:r>
            <a:r>
              <a:rPr lang="ru-RU" sz="1600" dirty="0" err="1" smtClean="0">
                <a:solidFill>
                  <a:schemeClr val="bg1"/>
                </a:solidFill>
              </a:rPr>
              <a:t>лични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данни</a:t>
            </a:r>
            <a:endParaRPr lang="ru-RU" sz="1600" dirty="0">
              <a:solidFill>
                <a:schemeClr val="bg1"/>
              </a:solidFill>
            </a:endParaRP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</a:pPr>
            <a:r>
              <a:rPr lang="ru-RU" sz="1600" dirty="0">
                <a:solidFill>
                  <a:schemeClr val="bg1"/>
                </a:solidFill>
              </a:rPr>
              <a:t>Процедура </a:t>
            </a:r>
            <a:r>
              <a:rPr lang="ru-RU" sz="1600" dirty="0" err="1">
                <a:solidFill>
                  <a:schemeClr val="bg1"/>
                </a:solidFill>
              </a:rPr>
              <a:t>относно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телекомуникациите</a:t>
            </a:r>
            <a:r>
              <a:rPr lang="ru-RU" sz="1600" dirty="0">
                <a:solidFill>
                  <a:schemeClr val="bg1"/>
                </a:solidFill>
              </a:rPr>
              <a:t> и </a:t>
            </a:r>
            <a:r>
              <a:rPr lang="ru-RU" sz="1600" dirty="0" err="1">
                <a:solidFill>
                  <a:schemeClr val="bg1"/>
                </a:solidFill>
              </a:rPr>
              <a:t>отдалечения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достъп</a:t>
            </a:r>
            <a:endParaRPr lang="ru-RU" sz="1600" dirty="0">
              <a:solidFill>
                <a:schemeClr val="bg1"/>
              </a:solidFill>
            </a:endParaRPr>
          </a:p>
          <a:p>
            <a:pPr marL="356616" indent="-356616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</a:pPr>
            <a:r>
              <a:rPr lang="ru-RU" sz="1600" dirty="0" smtClean="0">
                <a:solidFill>
                  <a:schemeClr val="bg1"/>
                </a:solidFill>
              </a:rPr>
              <a:t>Политики </a:t>
            </a:r>
            <a:r>
              <a:rPr lang="ru-RU" sz="1600" dirty="0">
                <a:solidFill>
                  <a:schemeClr val="bg1"/>
                </a:solidFill>
              </a:rPr>
              <a:t>по отношение на </a:t>
            </a:r>
            <a:r>
              <a:rPr lang="ru-RU" sz="1600" dirty="0" err="1">
                <a:solidFill>
                  <a:schemeClr val="bg1"/>
                </a:solidFill>
              </a:rPr>
              <a:t>правата</a:t>
            </a:r>
            <a:r>
              <a:rPr lang="ru-RU" sz="1600" dirty="0">
                <a:solidFill>
                  <a:schemeClr val="bg1"/>
                </a:solidFill>
              </a:rPr>
              <a:t> на </a:t>
            </a:r>
            <a:r>
              <a:rPr lang="ru-RU" sz="1600" dirty="0" err="1">
                <a:solidFill>
                  <a:schemeClr val="bg1"/>
                </a:solidFill>
              </a:rPr>
              <a:t>субекта</a:t>
            </a:r>
            <a:r>
              <a:rPr lang="ru-RU" sz="1600" dirty="0">
                <a:solidFill>
                  <a:schemeClr val="bg1"/>
                </a:solidFill>
              </a:rPr>
              <a:t> на </a:t>
            </a:r>
            <a:r>
              <a:rPr lang="ru-RU" sz="1600" dirty="0" err="1">
                <a:solidFill>
                  <a:schemeClr val="bg1"/>
                </a:solidFill>
              </a:rPr>
              <a:t>данни</a:t>
            </a:r>
            <a:r>
              <a:rPr lang="ru-RU" sz="1600" dirty="0">
                <a:solidFill>
                  <a:schemeClr val="bg1"/>
                </a:solidFill>
              </a:rPr>
              <a:t>, в </a:t>
            </a:r>
            <a:r>
              <a:rPr lang="ru-RU" sz="1600" dirty="0" err="1">
                <a:solidFill>
                  <a:schemeClr val="bg1"/>
                </a:solidFill>
              </a:rPr>
              <a:t>т.ч</a:t>
            </a:r>
            <a:r>
              <a:rPr lang="ru-RU" sz="1600" dirty="0">
                <a:solidFill>
                  <a:schemeClr val="bg1"/>
                </a:solidFill>
              </a:rPr>
              <a:t>. </a:t>
            </a:r>
            <a:r>
              <a:rPr lang="ru-RU" sz="1600" dirty="0" err="1">
                <a:solidFill>
                  <a:schemeClr val="bg1"/>
                </a:solidFill>
              </a:rPr>
              <a:t>като</a:t>
            </a:r>
            <a:r>
              <a:rPr lang="ru-RU" sz="1600" dirty="0">
                <a:solidFill>
                  <a:schemeClr val="bg1"/>
                </a:solidFill>
              </a:rPr>
              <a:t> се </a:t>
            </a:r>
            <a:r>
              <a:rPr lang="ru-RU" sz="1600" dirty="0" err="1">
                <a:solidFill>
                  <a:schemeClr val="bg1"/>
                </a:solidFill>
              </a:rPr>
              <a:t>вземат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предвид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основанията</a:t>
            </a:r>
            <a:r>
              <a:rPr lang="ru-RU" sz="1600" dirty="0">
                <a:solidFill>
                  <a:schemeClr val="bg1"/>
                </a:solidFill>
              </a:rPr>
              <a:t> за отказ да се </a:t>
            </a:r>
            <a:r>
              <a:rPr lang="ru-RU" sz="1600" dirty="0" err="1">
                <a:solidFill>
                  <a:schemeClr val="bg1"/>
                </a:solidFill>
              </a:rPr>
              <a:t>спази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искането</a:t>
            </a:r>
            <a:r>
              <a:rPr lang="ru-RU" sz="1600" dirty="0">
                <a:solidFill>
                  <a:schemeClr val="bg1"/>
                </a:solidFill>
              </a:rPr>
              <a:t> на </a:t>
            </a:r>
            <a:r>
              <a:rPr lang="ru-RU" sz="1600" dirty="0" err="1">
                <a:solidFill>
                  <a:schemeClr val="bg1"/>
                </a:solidFill>
              </a:rPr>
              <a:t>субекта</a:t>
            </a:r>
            <a:endParaRPr lang="en-US" sz="1600" dirty="0" err="1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837017" y="2520440"/>
            <a:ext cx="6222380" cy="21277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4400" dirty="0" smtClean="0">
                <a:solidFill>
                  <a:schemeClr val="bg2"/>
                </a:solidFill>
              </a:rPr>
              <a:t>Какво представлява уведомлението за поверителност</a:t>
            </a:r>
            <a:r>
              <a:rPr lang="en-US" sz="4400" dirty="0" smtClean="0">
                <a:solidFill>
                  <a:schemeClr val="bg2"/>
                </a:solidFill>
              </a:rPr>
              <a:t>?</a:t>
            </a:r>
            <a:endParaRPr lang="en-US" sz="4400" dirty="0">
              <a:solidFill>
                <a:schemeClr val="bg2"/>
              </a:solidFill>
            </a:endParaRPr>
          </a:p>
        </p:txBody>
      </p:sp>
      <p:sp>
        <p:nvSpPr>
          <p:cNvPr id="5" name="Freeform 21"/>
          <p:cNvSpPr>
            <a:spLocks noChangeArrowheads="1"/>
          </p:cNvSpPr>
          <p:nvPr/>
        </p:nvSpPr>
        <p:spPr bwMode="auto">
          <a:xfrm>
            <a:off x="7610691" y="1837877"/>
            <a:ext cx="2863345" cy="3219031"/>
          </a:xfrm>
          <a:custGeom>
            <a:avLst/>
            <a:gdLst>
              <a:gd name="T0" fmla="*/ 2147483647 w 1584"/>
              <a:gd name="T1" fmla="*/ 2147483647 h 2001"/>
              <a:gd name="T2" fmla="*/ 2147483647 w 1584"/>
              <a:gd name="T3" fmla="*/ 2147483647 h 2001"/>
              <a:gd name="T4" fmla="*/ 2147483647 w 1584"/>
              <a:gd name="T5" fmla="*/ 2147483647 h 2001"/>
              <a:gd name="T6" fmla="*/ 2147483647 w 1584"/>
              <a:gd name="T7" fmla="*/ 2147483647 h 2001"/>
              <a:gd name="T8" fmla="*/ 2147483647 w 1584"/>
              <a:gd name="T9" fmla="*/ 2147483647 h 2001"/>
              <a:gd name="T10" fmla="*/ 2147483647 w 1584"/>
              <a:gd name="T11" fmla="*/ 2147483647 h 2001"/>
              <a:gd name="T12" fmla="*/ 2147483647 w 1584"/>
              <a:gd name="T13" fmla="*/ 2147483647 h 2001"/>
              <a:gd name="T14" fmla="*/ 2147483647 w 1584"/>
              <a:gd name="T15" fmla="*/ 2147483647 h 2001"/>
              <a:gd name="T16" fmla="*/ 2147483647 w 1584"/>
              <a:gd name="T17" fmla="*/ 2147483647 h 2001"/>
              <a:gd name="T18" fmla="*/ 2147483647 w 1584"/>
              <a:gd name="T19" fmla="*/ 2147483647 h 2001"/>
              <a:gd name="T20" fmla="*/ 2147483647 w 1584"/>
              <a:gd name="T21" fmla="*/ 2147483647 h 2001"/>
              <a:gd name="T22" fmla="*/ 2147483647 w 1584"/>
              <a:gd name="T23" fmla="*/ 2147483647 h 2001"/>
              <a:gd name="T24" fmla="*/ 2147483647 w 1584"/>
              <a:gd name="T25" fmla="*/ 2147483647 h 2001"/>
              <a:gd name="T26" fmla="*/ 2147483647 w 1584"/>
              <a:gd name="T27" fmla="*/ 2147483647 h 2001"/>
              <a:gd name="T28" fmla="*/ 2147483647 w 1584"/>
              <a:gd name="T29" fmla="*/ 2147483647 h 2001"/>
              <a:gd name="T30" fmla="*/ 0 w 1584"/>
              <a:gd name="T31" fmla="*/ 2147483647 h 2001"/>
              <a:gd name="T32" fmla="*/ 2147483647 w 1584"/>
              <a:gd name="T33" fmla="*/ 2147483647 h 2001"/>
              <a:gd name="T34" fmla="*/ 2147483647 w 1584"/>
              <a:gd name="T35" fmla="*/ 2147483647 h 2001"/>
              <a:gd name="T36" fmla="*/ 2147483647 w 1584"/>
              <a:gd name="T37" fmla="*/ 2147483647 h 2001"/>
              <a:gd name="T38" fmla="*/ 2147483647 w 1584"/>
              <a:gd name="T39" fmla="*/ 2147483647 h 2001"/>
              <a:gd name="T40" fmla="*/ 2147483647 w 1584"/>
              <a:gd name="T41" fmla="*/ 2147483647 h 2001"/>
              <a:gd name="T42" fmla="*/ 2147483647 w 1584"/>
              <a:gd name="T43" fmla="*/ 2147483647 h 2001"/>
              <a:gd name="T44" fmla="*/ 2147483647 w 1584"/>
              <a:gd name="T45" fmla="*/ 2147483647 h 2001"/>
              <a:gd name="T46" fmla="*/ 2147483647 w 1584"/>
              <a:gd name="T47" fmla="*/ 2147483647 h 2001"/>
              <a:gd name="T48" fmla="*/ 2147483647 w 1584"/>
              <a:gd name="T49" fmla="*/ 2147483647 h 2001"/>
              <a:gd name="T50" fmla="*/ 2147483647 w 1584"/>
              <a:gd name="T51" fmla="*/ 2147483647 h 2001"/>
              <a:gd name="T52" fmla="*/ 2147483647 w 1584"/>
              <a:gd name="T53" fmla="*/ 2147483647 h 2001"/>
              <a:gd name="T54" fmla="*/ 2147483647 w 1584"/>
              <a:gd name="T55" fmla="*/ 2147483647 h 2001"/>
              <a:gd name="T56" fmla="*/ 2147483647 w 1584"/>
              <a:gd name="T57" fmla="*/ 2147483647 h 2001"/>
              <a:gd name="T58" fmla="*/ 2147483647 w 1584"/>
              <a:gd name="T59" fmla="*/ 2147483647 h 2001"/>
              <a:gd name="T60" fmla="*/ 2147483647 w 1584"/>
              <a:gd name="T61" fmla="*/ 2147483647 h 2001"/>
              <a:gd name="T62" fmla="*/ 2147483647 w 1584"/>
              <a:gd name="T63" fmla="*/ 2147483647 h 2001"/>
              <a:gd name="T64" fmla="*/ 2147483647 w 1584"/>
              <a:gd name="T65" fmla="*/ 2147483647 h 2001"/>
              <a:gd name="T66" fmla="*/ 2147483647 w 1584"/>
              <a:gd name="T67" fmla="*/ 2147483647 h 2001"/>
              <a:gd name="T68" fmla="*/ 2147483647 w 1584"/>
              <a:gd name="T69" fmla="*/ 2147483647 h 2001"/>
              <a:gd name="T70" fmla="*/ 2147483647 w 1584"/>
              <a:gd name="T71" fmla="*/ 2147483647 h 2001"/>
              <a:gd name="T72" fmla="*/ 2147483647 w 1584"/>
              <a:gd name="T73" fmla="*/ 2147483647 h 2001"/>
              <a:gd name="T74" fmla="*/ 2147483647 w 1584"/>
              <a:gd name="T75" fmla="*/ 2147483647 h 2001"/>
              <a:gd name="T76" fmla="*/ 2147483647 w 1584"/>
              <a:gd name="T77" fmla="*/ 2147483647 h 2001"/>
              <a:gd name="T78" fmla="*/ 2147483647 w 1584"/>
              <a:gd name="T79" fmla="*/ 2147483647 h 2001"/>
              <a:gd name="T80" fmla="*/ 2147483647 w 1584"/>
              <a:gd name="T81" fmla="*/ 2147483647 h 2001"/>
              <a:gd name="T82" fmla="*/ 2147483647 w 1584"/>
              <a:gd name="T83" fmla="*/ 2147483647 h 2001"/>
              <a:gd name="T84" fmla="*/ 2147483647 w 1584"/>
              <a:gd name="T85" fmla="*/ 2147483647 h 2001"/>
              <a:gd name="T86" fmla="*/ 2147483647 w 1584"/>
              <a:gd name="T87" fmla="*/ 2147483647 h 2001"/>
              <a:gd name="T88" fmla="*/ 2147483647 w 1584"/>
              <a:gd name="T89" fmla="*/ 2147483647 h 20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584" h="2001">
                <a:moveTo>
                  <a:pt x="541" y="416"/>
                </a:moveTo>
                <a:lnTo>
                  <a:pt x="541" y="416"/>
                </a:lnTo>
                <a:cubicBezTo>
                  <a:pt x="1041" y="416"/>
                  <a:pt x="1041" y="416"/>
                  <a:pt x="1041" y="416"/>
                </a:cubicBezTo>
                <a:cubicBezTo>
                  <a:pt x="1083" y="416"/>
                  <a:pt x="1125" y="375"/>
                  <a:pt x="1125" y="333"/>
                </a:cubicBezTo>
                <a:cubicBezTo>
                  <a:pt x="1125" y="166"/>
                  <a:pt x="1125" y="166"/>
                  <a:pt x="1125" y="166"/>
                </a:cubicBezTo>
                <a:cubicBezTo>
                  <a:pt x="958" y="166"/>
                  <a:pt x="958" y="166"/>
                  <a:pt x="958" y="166"/>
                </a:cubicBezTo>
                <a:cubicBezTo>
                  <a:pt x="958" y="73"/>
                  <a:pt x="885" y="0"/>
                  <a:pt x="791" y="0"/>
                </a:cubicBezTo>
                <a:cubicBezTo>
                  <a:pt x="698" y="0"/>
                  <a:pt x="625" y="73"/>
                  <a:pt x="625" y="166"/>
                </a:cubicBezTo>
                <a:cubicBezTo>
                  <a:pt x="458" y="166"/>
                  <a:pt x="458" y="166"/>
                  <a:pt x="458" y="166"/>
                </a:cubicBezTo>
                <a:cubicBezTo>
                  <a:pt x="458" y="333"/>
                  <a:pt x="458" y="333"/>
                  <a:pt x="458" y="333"/>
                </a:cubicBezTo>
                <a:cubicBezTo>
                  <a:pt x="458" y="375"/>
                  <a:pt x="500" y="416"/>
                  <a:pt x="541" y="416"/>
                </a:cubicBezTo>
                <a:close/>
                <a:moveTo>
                  <a:pt x="791" y="73"/>
                </a:moveTo>
                <a:lnTo>
                  <a:pt x="791" y="73"/>
                </a:lnTo>
                <a:cubicBezTo>
                  <a:pt x="843" y="73"/>
                  <a:pt x="885" y="114"/>
                  <a:pt x="885" y="166"/>
                </a:cubicBezTo>
                <a:cubicBezTo>
                  <a:pt x="885" y="218"/>
                  <a:pt x="843" y="260"/>
                  <a:pt x="791" y="260"/>
                </a:cubicBezTo>
                <a:cubicBezTo>
                  <a:pt x="739" y="260"/>
                  <a:pt x="698" y="218"/>
                  <a:pt x="698" y="166"/>
                </a:cubicBezTo>
                <a:cubicBezTo>
                  <a:pt x="698" y="114"/>
                  <a:pt x="739" y="73"/>
                  <a:pt x="791" y="73"/>
                </a:cubicBezTo>
                <a:close/>
                <a:moveTo>
                  <a:pt x="1500" y="166"/>
                </a:moveTo>
                <a:lnTo>
                  <a:pt x="1500" y="166"/>
                </a:lnTo>
                <a:cubicBezTo>
                  <a:pt x="1208" y="166"/>
                  <a:pt x="1208" y="166"/>
                  <a:pt x="1208" y="166"/>
                </a:cubicBezTo>
                <a:cubicBezTo>
                  <a:pt x="1208" y="333"/>
                  <a:pt x="1208" y="333"/>
                  <a:pt x="1208" y="333"/>
                </a:cubicBezTo>
                <a:cubicBezTo>
                  <a:pt x="1416" y="333"/>
                  <a:pt x="1416" y="333"/>
                  <a:pt x="1416" y="333"/>
                </a:cubicBezTo>
                <a:cubicBezTo>
                  <a:pt x="1416" y="1416"/>
                  <a:pt x="1416" y="1416"/>
                  <a:pt x="1416" y="1416"/>
                </a:cubicBezTo>
                <a:cubicBezTo>
                  <a:pt x="1000" y="1416"/>
                  <a:pt x="1000" y="1416"/>
                  <a:pt x="1000" y="1416"/>
                </a:cubicBezTo>
                <a:cubicBezTo>
                  <a:pt x="1000" y="1833"/>
                  <a:pt x="1000" y="1833"/>
                  <a:pt x="1000" y="1833"/>
                </a:cubicBezTo>
                <a:cubicBezTo>
                  <a:pt x="166" y="1833"/>
                  <a:pt x="166" y="1833"/>
                  <a:pt x="166" y="1833"/>
                </a:cubicBezTo>
                <a:cubicBezTo>
                  <a:pt x="166" y="333"/>
                  <a:pt x="166" y="333"/>
                  <a:pt x="166" y="333"/>
                </a:cubicBezTo>
                <a:cubicBezTo>
                  <a:pt x="375" y="333"/>
                  <a:pt x="375" y="333"/>
                  <a:pt x="375" y="333"/>
                </a:cubicBezTo>
                <a:cubicBezTo>
                  <a:pt x="375" y="166"/>
                  <a:pt x="375" y="166"/>
                  <a:pt x="375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41" y="166"/>
                  <a:pt x="0" y="208"/>
                  <a:pt x="0" y="250"/>
                </a:cubicBezTo>
                <a:cubicBezTo>
                  <a:pt x="0" y="1916"/>
                  <a:pt x="0" y="1916"/>
                  <a:pt x="0" y="1916"/>
                </a:cubicBezTo>
                <a:cubicBezTo>
                  <a:pt x="0" y="1958"/>
                  <a:pt x="41" y="2000"/>
                  <a:pt x="83" y="2000"/>
                </a:cubicBezTo>
                <a:cubicBezTo>
                  <a:pt x="1500" y="2000"/>
                  <a:pt x="1500" y="2000"/>
                  <a:pt x="1500" y="2000"/>
                </a:cubicBezTo>
                <a:cubicBezTo>
                  <a:pt x="1541" y="2000"/>
                  <a:pt x="1583" y="1958"/>
                  <a:pt x="1583" y="1916"/>
                </a:cubicBezTo>
                <a:cubicBezTo>
                  <a:pt x="1583" y="250"/>
                  <a:pt x="1583" y="250"/>
                  <a:pt x="1583" y="250"/>
                </a:cubicBezTo>
                <a:cubicBezTo>
                  <a:pt x="1583" y="208"/>
                  <a:pt x="1541" y="166"/>
                  <a:pt x="1500" y="166"/>
                </a:cubicBezTo>
                <a:close/>
                <a:moveTo>
                  <a:pt x="1083" y="1812"/>
                </a:moveTo>
                <a:lnTo>
                  <a:pt x="1083" y="1812"/>
                </a:lnTo>
                <a:cubicBezTo>
                  <a:pt x="1083" y="1500"/>
                  <a:pt x="1083" y="1500"/>
                  <a:pt x="1083" y="1500"/>
                </a:cubicBezTo>
                <a:cubicBezTo>
                  <a:pt x="1396" y="1500"/>
                  <a:pt x="1396" y="1500"/>
                  <a:pt x="1396" y="1500"/>
                </a:cubicBezTo>
                <a:lnTo>
                  <a:pt x="1083" y="1812"/>
                </a:lnTo>
                <a:close/>
                <a:moveTo>
                  <a:pt x="458" y="791"/>
                </a:moveTo>
                <a:lnTo>
                  <a:pt x="458" y="791"/>
                </a:lnTo>
                <a:cubicBezTo>
                  <a:pt x="500" y="791"/>
                  <a:pt x="541" y="750"/>
                  <a:pt x="541" y="708"/>
                </a:cubicBezTo>
                <a:cubicBezTo>
                  <a:pt x="541" y="666"/>
                  <a:pt x="500" y="625"/>
                  <a:pt x="458" y="625"/>
                </a:cubicBezTo>
                <a:cubicBezTo>
                  <a:pt x="416" y="625"/>
                  <a:pt x="375" y="666"/>
                  <a:pt x="375" y="708"/>
                </a:cubicBezTo>
                <a:cubicBezTo>
                  <a:pt x="375" y="750"/>
                  <a:pt x="416" y="791"/>
                  <a:pt x="458" y="791"/>
                </a:cubicBezTo>
                <a:close/>
                <a:moveTo>
                  <a:pt x="1208" y="666"/>
                </a:moveTo>
                <a:lnTo>
                  <a:pt x="1208" y="666"/>
                </a:lnTo>
                <a:cubicBezTo>
                  <a:pt x="625" y="666"/>
                  <a:pt x="625" y="666"/>
                  <a:pt x="625" y="666"/>
                </a:cubicBezTo>
                <a:cubicBezTo>
                  <a:pt x="625" y="750"/>
                  <a:pt x="625" y="750"/>
                  <a:pt x="625" y="750"/>
                </a:cubicBezTo>
                <a:cubicBezTo>
                  <a:pt x="1208" y="750"/>
                  <a:pt x="1208" y="750"/>
                  <a:pt x="1208" y="750"/>
                </a:cubicBezTo>
                <a:lnTo>
                  <a:pt x="1208" y="666"/>
                </a:lnTo>
                <a:close/>
                <a:moveTo>
                  <a:pt x="458" y="875"/>
                </a:moveTo>
                <a:lnTo>
                  <a:pt x="458" y="875"/>
                </a:lnTo>
                <a:cubicBezTo>
                  <a:pt x="416" y="875"/>
                  <a:pt x="375" y="916"/>
                  <a:pt x="375" y="958"/>
                </a:cubicBezTo>
                <a:cubicBezTo>
                  <a:pt x="375" y="1000"/>
                  <a:pt x="416" y="1041"/>
                  <a:pt x="458" y="1041"/>
                </a:cubicBezTo>
                <a:cubicBezTo>
                  <a:pt x="500" y="1041"/>
                  <a:pt x="541" y="1000"/>
                  <a:pt x="541" y="958"/>
                </a:cubicBezTo>
                <a:cubicBezTo>
                  <a:pt x="541" y="916"/>
                  <a:pt x="500" y="875"/>
                  <a:pt x="458" y="875"/>
                </a:cubicBezTo>
                <a:close/>
                <a:moveTo>
                  <a:pt x="1208" y="916"/>
                </a:moveTo>
                <a:lnTo>
                  <a:pt x="1208" y="916"/>
                </a:lnTo>
                <a:cubicBezTo>
                  <a:pt x="625" y="916"/>
                  <a:pt x="625" y="916"/>
                  <a:pt x="625" y="916"/>
                </a:cubicBezTo>
                <a:cubicBezTo>
                  <a:pt x="625" y="1000"/>
                  <a:pt x="625" y="1000"/>
                  <a:pt x="625" y="1000"/>
                </a:cubicBezTo>
                <a:cubicBezTo>
                  <a:pt x="1208" y="1000"/>
                  <a:pt x="1208" y="1000"/>
                  <a:pt x="1208" y="1000"/>
                </a:cubicBezTo>
                <a:lnTo>
                  <a:pt x="1208" y="916"/>
                </a:lnTo>
                <a:close/>
                <a:moveTo>
                  <a:pt x="458" y="1125"/>
                </a:moveTo>
                <a:lnTo>
                  <a:pt x="458" y="1125"/>
                </a:lnTo>
                <a:cubicBezTo>
                  <a:pt x="416" y="1125"/>
                  <a:pt x="375" y="1166"/>
                  <a:pt x="375" y="1208"/>
                </a:cubicBezTo>
                <a:cubicBezTo>
                  <a:pt x="375" y="1250"/>
                  <a:pt x="416" y="1291"/>
                  <a:pt x="458" y="1291"/>
                </a:cubicBezTo>
                <a:cubicBezTo>
                  <a:pt x="500" y="1291"/>
                  <a:pt x="541" y="1250"/>
                  <a:pt x="541" y="1208"/>
                </a:cubicBezTo>
                <a:cubicBezTo>
                  <a:pt x="541" y="1166"/>
                  <a:pt x="500" y="1125"/>
                  <a:pt x="458" y="1125"/>
                </a:cubicBezTo>
                <a:close/>
                <a:moveTo>
                  <a:pt x="1208" y="1166"/>
                </a:moveTo>
                <a:lnTo>
                  <a:pt x="1208" y="1166"/>
                </a:lnTo>
                <a:cubicBezTo>
                  <a:pt x="625" y="1166"/>
                  <a:pt x="625" y="1166"/>
                  <a:pt x="625" y="1166"/>
                </a:cubicBezTo>
                <a:cubicBezTo>
                  <a:pt x="625" y="1250"/>
                  <a:pt x="625" y="1250"/>
                  <a:pt x="625" y="1250"/>
                </a:cubicBezTo>
                <a:cubicBezTo>
                  <a:pt x="1208" y="1250"/>
                  <a:pt x="1208" y="1250"/>
                  <a:pt x="1208" y="1250"/>
                </a:cubicBezTo>
                <a:lnTo>
                  <a:pt x="1208" y="1166"/>
                </a:lnTo>
                <a:close/>
                <a:moveTo>
                  <a:pt x="458" y="1375"/>
                </a:moveTo>
                <a:lnTo>
                  <a:pt x="458" y="1375"/>
                </a:lnTo>
                <a:cubicBezTo>
                  <a:pt x="416" y="1375"/>
                  <a:pt x="375" y="1416"/>
                  <a:pt x="375" y="1458"/>
                </a:cubicBezTo>
                <a:cubicBezTo>
                  <a:pt x="375" y="1500"/>
                  <a:pt x="416" y="1541"/>
                  <a:pt x="458" y="1541"/>
                </a:cubicBezTo>
                <a:cubicBezTo>
                  <a:pt x="500" y="1541"/>
                  <a:pt x="541" y="1500"/>
                  <a:pt x="541" y="1458"/>
                </a:cubicBezTo>
                <a:cubicBezTo>
                  <a:pt x="541" y="1416"/>
                  <a:pt x="500" y="1375"/>
                  <a:pt x="458" y="1375"/>
                </a:cubicBezTo>
                <a:close/>
                <a:moveTo>
                  <a:pt x="625" y="1500"/>
                </a:moveTo>
                <a:lnTo>
                  <a:pt x="625" y="1500"/>
                </a:lnTo>
                <a:cubicBezTo>
                  <a:pt x="916" y="1500"/>
                  <a:pt x="916" y="1500"/>
                  <a:pt x="916" y="1500"/>
                </a:cubicBezTo>
                <a:cubicBezTo>
                  <a:pt x="916" y="1416"/>
                  <a:pt x="916" y="1416"/>
                  <a:pt x="916" y="1416"/>
                </a:cubicBezTo>
                <a:cubicBezTo>
                  <a:pt x="625" y="1416"/>
                  <a:pt x="625" y="1416"/>
                  <a:pt x="625" y="1416"/>
                </a:cubicBezTo>
                <a:lnTo>
                  <a:pt x="625" y="1500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none" lIns="91440" tIns="45720" rIns="91440" bIns="4572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160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09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Уведомление за поверителност</a:t>
            </a:r>
            <a:br>
              <a:rPr lang="bg-BG" dirty="0" smtClean="0"/>
            </a:br>
            <a:r>
              <a:rPr lang="bg-BG" dirty="0" smtClean="0">
                <a:solidFill>
                  <a:schemeClr val="bg2"/>
                </a:solidFill>
              </a:rPr>
              <a:t>Кандидати </a:t>
            </a:r>
            <a:r>
              <a:rPr lang="bg-BG" dirty="0">
                <a:solidFill>
                  <a:schemeClr val="bg2"/>
                </a:solidFill>
              </a:rPr>
              <a:t>за работа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" t="1" r="5837" b="3182"/>
          <a:stretch/>
        </p:blipFill>
        <p:spPr>
          <a:xfrm>
            <a:off x="6137564" y="1467877"/>
            <a:ext cx="5181600" cy="4198632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" r="4153"/>
          <a:stretch/>
        </p:blipFill>
        <p:spPr>
          <a:xfrm>
            <a:off x="609600" y="1467877"/>
            <a:ext cx="5361710" cy="4198632"/>
          </a:xfrm>
        </p:spPr>
      </p:pic>
    </p:spTree>
    <p:extLst>
      <p:ext uri="{BB962C8B-B14F-4D97-AF65-F5344CB8AC3E}">
        <p14:creationId xmlns:p14="http://schemas.microsoft.com/office/powerpoint/2010/main" val="167775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Уведомление за поверителност</a:t>
            </a:r>
            <a:br>
              <a:rPr lang="bg-BG" dirty="0" smtClean="0"/>
            </a:br>
            <a:r>
              <a:rPr lang="bg-BG" dirty="0" smtClean="0">
                <a:solidFill>
                  <a:schemeClr val="bg2"/>
                </a:solidFill>
              </a:rPr>
              <a:t>Служители и лица по гражданско правоотношение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518" y="1190599"/>
            <a:ext cx="9307079" cy="5006509"/>
          </a:xfrm>
        </p:spPr>
      </p:pic>
    </p:spTree>
    <p:extLst>
      <p:ext uri="{BB962C8B-B14F-4D97-AF65-F5344CB8AC3E}">
        <p14:creationId xmlns:p14="http://schemas.microsoft.com/office/powerpoint/2010/main" val="391663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107" y="315403"/>
            <a:ext cx="10978515" cy="860400"/>
          </a:xfrm>
        </p:spPr>
        <p:txBody>
          <a:bodyPr/>
          <a:lstStyle/>
          <a:p>
            <a:r>
              <a:rPr lang="bg-BG" dirty="0" smtClean="0"/>
              <a:t>Длъжностно лице за защита на данните (ДЗД)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bg-BG" sz="1600" dirty="0" smtClean="0"/>
              <a:t>Задължителни условия. Задачи на ДЗД.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1262" y="1231102"/>
            <a:ext cx="5190359" cy="3769352"/>
          </a:xfrm>
        </p:spPr>
        <p:txBody>
          <a:bodyPr/>
          <a:lstStyle/>
          <a:p>
            <a:pPr marL="0" indent="0">
              <a:buNone/>
            </a:pPr>
            <a:r>
              <a:rPr lang="bg-BG" sz="2000" dirty="0" smtClean="0"/>
              <a:t>Съгласно Регламента за защита на личните данни</a:t>
            </a:r>
            <a:r>
              <a:rPr lang="en-US" sz="2000" dirty="0" smtClean="0"/>
              <a:t> </a:t>
            </a:r>
            <a:r>
              <a:rPr lang="bg-BG" sz="2000" dirty="0" smtClean="0"/>
              <a:t>назначаването на ДЗД е задължително за някои организации:</a:t>
            </a:r>
            <a:endParaRPr lang="en-US" dirty="0" smtClean="0"/>
          </a:p>
          <a:p>
            <a:pPr lvl="1"/>
            <a:r>
              <a:rPr lang="bg-BG" sz="1800" dirty="0">
                <a:solidFill>
                  <a:srgbClr val="FFC000"/>
                </a:solidFill>
              </a:rPr>
              <a:t>в</a:t>
            </a:r>
            <a:r>
              <a:rPr lang="bg-BG" sz="1800" dirty="0" smtClean="0">
                <a:solidFill>
                  <a:srgbClr val="FFC000"/>
                </a:solidFill>
              </a:rPr>
              <a:t>сички публични органи или структури </a:t>
            </a:r>
            <a:r>
              <a:rPr lang="bg-BG" sz="1800" dirty="0" smtClean="0"/>
              <a:t>(без значение от данните, които се обработват)</a:t>
            </a:r>
          </a:p>
          <a:p>
            <a:pPr lvl="1"/>
            <a:r>
              <a:rPr lang="bg-BG" sz="1800" dirty="0"/>
              <a:t>д</a:t>
            </a:r>
            <a:r>
              <a:rPr lang="bg-BG" sz="1800" dirty="0" smtClean="0"/>
              <a:t>руги лица, чиято основна дейност е свързана с:</a:t>
            </a:r>
            <a:endParaRPr lang="en-US" sz="1800" dirty="0" smtClean="0"/>
          </a:p>
          <a:p>
            <a:pPr lvl="2"/>
            <a:r>
              <a:rPr lang="bg-BG" sz="1600" dirty="0">
                <a:solidFill>
                  <a:srgbClr val="FFC000"/>
                </a:solidFill>
              </a:rPr>
              <a:t>р</a:t>
            </a:r>
            <a:r>
              <a:rPr lang="bg-BG" sz="1600" dirty="0" smtClean="0">
                <a:solidFill>
                  <a:srgbClr val="FFC000"/>
                </a:solidFill>
              </a:rPr>
              <a:t>едовно и систематично мащабно наблюдение </a:t>
            </a:r>
            <a:r>
              <a:rPr lang="bg-BG" sz="1600" dirty="0" smtClean="0"/>
              <a:t>на субектите на данните или</a:t>
            </a:r>
            <a:endParaRPr lang="en-US" sz="1600" dirty="0" smtClean="0"/>
          </a:p>
          <a:p>
            <a:pPr lvl="2"/>
            <a:r>
              <a:rPr lang="bg-BG" sz="1600" dirty="0">
                <a:solidFill>
                  <a:srgbClr val="FFC000"/>
                </a:solidFill>
              </a:rPr>
              <a:t>м</a:t>
            </a:r>
            <a:r>
              <a:rPr lang="bg-BG" sz="1600" dirty="0" smtClean="0">
                <a:solidFill>
                  <a:srgbClr val="FFC000"/>
                </a:solidFill>
              </a:rPr>
              <a:t>ащабно обработване </a:t>
            </a:r>
            <a:r>
              <a:rPr lang="bg-BG" sz="1600" dirty="0" smtClean="0"/>
              <a:t>на специални категории лични данни</a:t>
            </a:r>
            <a:endParaRPr lang="en-US" sz="1600" dirty="0" smtClean="0"/>
          </a:p>
          <a:p>
            <a:pPr marL="1069848" lvl="3" indent="0">
              <a:spcBef>
                <a:spcPts val="0"/>
              </a:spcBef>
              <a:buNone/>
            </a:pPr>
            <a:endParaRPr lang="en-GB" dirty="0" smtClean="0"/>
          </a:p>
        </p:txBody>
      </p:sp>
      <p:sp>
        <p:nvSpPr>
          <p:cNvPr id="13" name="Freeform 5"/>
          <p:cNvSpPr>
            <a:spLocks/>
          </p:cNvSpPr>
          <p:nvPr/>
        </p:nvSpPr>
        <p:spPr bwMode="gray">
          <a:xfrm flipH="1">
            <a:off x="374737" y="2247109"/>
            <a:ext cx="6049491" cy="3308121"/>
          </a:xfrm>
          <a:custGeom>
            <a:avLst/>
            <a:gdLst>
              <a:gd name="T0" fmla="*/ 700 w 700"/>
              <a:gd name="T1" fmla="*/ 0 h 705"/>
              <a:gd name="T2" fmla="*/ 700 w 700"/>
              <a:gd name="T3" fmla="*/ 0 h 705"/>
              <a:gd name="T4" fmla="*/ 416 w 700"/>
              <a:gd name="T5" fmla="*/ 0 h 705"/>
              <a:gd name="T6" fmla="*/ 132 w 700"/>
              <a:gd name="T7" fmla="*/ 284 h 705"/>
              <a:gd name="T8" fmla="*/ 133 w 700"/>
              <a:gd name="T9" fmla="*/ 284 h 705"/>
              <a:gd name="T10" fmla="*/ 133 w 700"/>
              <a:gd name="T11" fmla="*/ 391 h 705"/>
              <a:gd name="T12" fmla="*/ 0 w 700"/>
              <a:gd name="T13" fmla="*/ 391 h 705"/>
              <a:gd name="T14" fmla="*/ 280 w 700"/>
              <a:gd name="T15" fmla="*/ 705 h 705"/>
              <a:gd name="T16" fmla="*/ 560 w 700"/>
              <a:gd name="T17" fmla="*/ 391 h 705"/>
              <a:gd name="T18" fmla="*/ 427 w 700"/>
              <a:gd name="T19" fmla="*/ 391 h 705"/>
              <a:gd name="T20" fmla="*/ 427 w 700"/>
              <a:gd name="T21" fmla="*/ 284 h 705"/>
              <a:gd name="T22" fmla="*/ 700 w 700"/>
              <a:gd name="T23" fmla="*/ 0 h 705"/>
              <a:gd name="connsiteX0" fmla="*/ 10000 w 10000"/>
              <a:gd name="connsiteY0" fmla="*/ 0 h 10000"/>
              <a:gd name="connsiteX1" fmla="*/ 10000 w 10000"/>
              <a:gd name="connsiteY1" fmla="*/ 0 h 10000"/>
              <a:gd name="connsiteX2" fmla="*/ 5943 w 10000"/>
              <a:gd name="connsiteY2" fmla="*/ 0 h 10000"/>
              <a:gd name="connsiteX3" fmla="*/ 1886 w 10000"/>
              <a:gd name="connsiteY3" fmla="*/ 4028 h 10000"/>
              <a:gd name="connsiteX4" fmla="*/ 1900 w 10000"/>
              <a:gd name="connsiteY4" fmla="*/ 4028 h 10000"/>
              <a:gd name="connsiteX5" fmla="*/ 1900 w 10000"/>
              <a:gd name="connsiteY5" fmla="*/ 5546 h 10000"/>
              <a:gd name="connsiteX6" fmla="*/ 0 w 10000"/>
              <a:gd name="connsiteY6" fmla="*/ 5546 h 10000"/>
              <a:gd name="connsiteX7" fmla="*/ 4000 w 10000"/>
              <a:gd name="connsiteY7" fmla="*/ 10000 h 10000"/>
              <a:gd name="connsiteX8" fmla="*/ 8000 w 10000"/>
              <a:gd name="connsiteY8" fmla="*/ 5546 h 10000"/>
              <a:gd name="connsiteX9" fmla="*/ 6100 w 10000"/>
              <a:gd name="connsiteY9" fmla="*/ 5546 h 10000"/>
              <a:gd name="connsiteX10" fmla="*/ 6100 w 10000"/>
              <a:gd name="connsiteY10" fmla="*/ 4028 h 10000"/>
              <a:gd name="connsiteX11" fmla="*/ 10000 w 10000"/>
              <a:gd name="connsiteY11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10000" y="0"/>
                </a:lnTo>
                <a:lnTo>
                  <a:pt x="5943" y="0"/>
                </a:lnTo>
                <a:cubicBezTo>
                  <a:pt x="3700" y="0"/>
                  <a:pt x="1886" y="1801"/>
                  <a:pt x="1886" y="4028"/>
                </a:cubicBezTo>
                <a:lnTo>
                  <a:pt x="1900" y="4028"/>
                </a:lnTo>
                <a:lnTo>
                  <a:pt x="1900" y="5546"/>
                </a:lnTo>
                <a:lnTo>
                  <a:pt x="0" y="5546"/>
                </a:lnTo>
                <a:lnTo>
                  <a:pt x="4000" y="10000"/>
                </a:lnTo>
                <a:lnTo>
                  <a:pt x="8000" y="5546"/>
                </a:lnTo>
                <a:lnTo>
                  <a:pt x="6100" y="5546"/>
                </a:lnTo>
                <a:lnTo>
                  <a:pt x="6100" y="4028"/>
                </a:lnTo>
                <a:cubicBezTo>
                  <a:pt x="6100" y="1858"/>
                  <a:pt x="7829" y="85"/>
                  <a:pt x="10000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grpSp>
        <p:nvGrpSpPr>
          <p:cNvPr id="14" name="Gruppieren 92"/>
          <p:cNvGrpSpPr/>
          <p:nvPr/>
        </p:nvGrpSpPr>
        <p:grpSpPr bwMode="gray">
          <a:xfrm>
            <a:off x="5231595" y="1876562"/>
            <a:ext cx="681729" cy="2690539"/>
            <a:chOff x="-12514263" y="5757863"/>
            <a:chExt cx="5384800" cy="21251863"/>
          </a:xfrm>
        </p:grpSpPr>
        <p:sp>
          <p:nvSpPr>
            <p:cNvPr id="15" name="Freeform 205"/>
            <p:cNvSpPr>
              <a:spLocks/>
            </p:cNvSpPr>
            <p:nvPr/>
          </p:nvSpPr>
          <p:spPr bwMode="gray">
            <a:xfrm>
              <a:off x="-11737975" y="23155276"/>
              <a:ext cx="2659063" cy="2005013"/>
            </a:xfrm>
            <a:custGeom>
              <a:avLst/>
              <a:gdLst/>
              <a:ahLst/>
              <a:cxnLst>
                <a:cxn ang="0">
                  <a:pos x="290" y="257"/>
                </a:cxn>
                <a:cxn ang="0">
                  <a:pos x="277" y="298"/>
                </a:cxn>
                <a:cxn ang="0">
                  <a:pos x="0" y="426"/>
                </a:cxn>
                <a:cxn ang="0">
                  <a:pos x="604" y="217"/>
                </a:cxn>
                <a:cxn ang="0">
                  <a:pos x="534" y="72"/>
                </a:cxn>
                <a:cxn ang="0">
                  <a:pos x="300" y="267"/>
                </a:cxn>
              </a:cxnLst>
              <a:rect l="0" t="0" r="r" b="b"/>
              <a:pathLst>
                <a:path w="709" h="535">
                  <a:moveTo>
                    <a:pt x="290" y="257"/>
                  </a:moveTo>
                  <a:cubicBezTo>
                    <a:pt x="287" y="272"/>
                    <a:pt x="284" y="284"/>
                    <a:pt x="277" y="298"/>
                  </a:cubicBezTo>
                  <a:cubicBezTo>
                    <a:pt x="216" y="301"/>
                    <a:pt x="45" y="386"/>
                    <a:pt x="0" y="426"/>
                  </a:cubicBezTo>
                  <a:cubicBezTo>
                    <a:pt x="256" y="535"/>
                    <a:pt x="433" y="357"/>
                    <a:pt x="604" y="217"/>
                  </a:cubicBezTo>
                  <a:cubicBezTo>
                    <a:pt x="709" y="131"/>
                    <a:pt x="678" y="0"/>
                    <a:pt x="534" y="72"/>
                  </a:cubicBezTo>
                  <a:cubicBezTo>
                    <a:pt x="444" y="117"/>
                    <a:pt x="385" y="213"/>
                    <a:pt x="300" y="267"/>
                  </a:cubicBezTo>
                </a:path>
              </a:pathLst>
            </a:custGeom>
            <a:solidFill>
              <a:srgbClr val="0B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" name="Freeform 206"/>
            <p:cNvSpPr>
              <a:spLocks/>
            </p:cNvSpPr>
            <p:nvPr/>
          </p:nvSpPr>
          <p:spPr bwMode="gray">
            <a:xfrm>
              <a:off x="-10729913" y="24560213"/>
              <a:ext cx="1092200" cy="2449513"/>
            </a:xfrm>
            <a:custGeom>
              <a:avLst/>
              <a:gdLst/>
              <a:ahLst/>
              <a:cxnLst>
                <a:cxn ang="0">
                  <a:pos x="104" y="43"/>
                </a:cxn>
                <a:cxn ang="0">
                  <a:pos x="7" y="355"/>
                </a:cxn>
                <a:cxn ang="0">
                  <a:pos x="179" y="559"/>
                </a:cxn>
                <a:cxn ang="0">
                  <a:pos x="276" y="226"/>
                </a:cxn>
                <a:cxn ang="0">
                  <a:pos x="241" y="45"/>
                </a:cxn>
                <a:cxn ang="0">
                  <a:pos x="93" y="64"/>
                </a:cxn>
              </a:cxnLst>
              <a:rect l="0" t="0" r="r" b="b"/>
              <a:pathLst>
                <a:path w="291" h="653">
                  <a:moveTo>
                    <a:pt x="104" y="43"/>
                  </a:moveTo>
                  <a:cubicBezTo>
                    <a:pt x="75" y="149"/>
                    <a:pt x="14" y="245"/>
                    <a:pt x="7" y="355"/>
                  </a:cubicBezTo>
                  <a:cubicBezTo>
                    <a:pt x="0" y="471"/>
                    <a:pt x="45" y="653"/>
                    <a:pt x="179" y="559"/>
                  </a:cubicBezTo>
                  <a:cubicBezTo>
                    <a:pt x="291" y="480"/>
                    <a:pt x="276" y="353"/>
                    <a:pt x="276" y="226"/>
                  </a:cubicBezTo>
                  <a:cubicBezTo>
                    <a:pt x="276" y="170"/>
                    <a:pt x="287" y="86"/>
                    <a:pt x="241" y="45"/>
                  </a:cubicBezTo>
                  <a:cubicBezTo>
                    <a:pt x="200" y="7"/>
                    <a:pt x="103" y="0"/>
                    <a:pt x="93" y="64"/>
                  </a:cubicBezTo>
                </a:path>
              </a:pathLst>
            </a:custGeom>
            <a:solidFill>
              <a:srgbClr val="0B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" name="Freeform 208"/>
            <p:cNvSpPr>
              <a:spLocks/>
            </p:cNvSpPr>
            <p:nvPr/>
          </p:nvSpPr>
          <p:spPr bwMode="gray">
            <a:xfrm>
              <a:off x="-10890250" y="20656551"/>
              <a:ext cx="1382713" cy="4429125"/>
            </a:xfrm>
            <a:custGeom>
              <a:avLst/>
              <a:gdLst/>
              <a:ahLst/>
              <a:cxnLst>
                <a:cxn ang="0">
                  <a:pos x="107" y="95"/>
                </a:cxn>
                <a:cxn ang="0">
                  <a:pos x="150" y="600"/>
                </a:cxn>
                <a:cxn ang="0">
                  <a:pos x="104" y="834"/>
                </a:cxn>
                <a:cxn ang="0">
                  <a:pos x="10" y="1020"/>
                </a:cxn>
                <a:cxn ang="0">
                  <a:pos x="303" y="818"/>
                </a:cxn>
                <a:cxn ang="0">
                  <a:pos x="311" y="331"/>
                </a:cxn>
                <a:cxn ang="0">
                  <a:pos x="128" y="84"/>
                </a:cxn>
              </a:cxnLst>
              <a:rect l="0" t="0" r="r" b="b"/>
              <a:pathLst>
                <a:path w="369" h="1181">
                  <a:moveTo>
                    <a:pt x="107" y="95"/>
                  </a:moveTo>
                  <a:cubicBezTo>
                    <a:pt x="88" y="263"/>
                    <a:pt x="141" y="436"/>
                    <a:pt x="150" y="600"/>
                  </a:cubicBezTo>
                  <a:cubicBezTo>
                    <a:pt x="154" y="691"/>
                    <a:pt x="139" y="756"/>
                    <a:pt x="104" y="834"/>
                  </a:cubicBezTo>
                  <a:cubicBezTo>
                    <a:pt x="88" y="868"/>
                    <a:pt x="0" y="986"/>
                    <a:pt x="10" y="1020"/>
                  </a:cubicBezTo>
                  <a:cubicBezTo>
                    <a:pt x="55" y="1181"/>
                    <a:pt x="284" y="864"/>
                    <a:pt x="303" y="818"/>
                  </a:cubicBezTo>
                  <a:cubicBezTo>
                    <a:pt x="369" y="655"/>
                    <a:pt x="311" y="508"/>
                    <a:pt x="311" y="331"/>
                  </a:cubicBezTo>
                  <a:cubicBezTo>
                    <a:pt x="311" y="185"/>
                    <a:pt x="325" y="0"/>
                    <a:pt x="128" y="84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" name="Freeform 209"/>
            <p:cNvSpPr>
              <a:spLocks/>
            </p:cNvSpPr>
            <p:nvPr/>
          </p:nvSpPr>
          <p:spPr bwMode="gray">
            <a:xfrm>
              <a:off x="-10534650" y="19604038"/>
              <a:ext cx="1924050" cy="6808788"/>
            </a:xfrm>
            <a:custGeom>
              <a:avLst/>
              <a:gdLst/>
              <a:ahLst/>
              <a:cxnLst>
                <a:cxn ang="0">
                  <a:pos x="33" y="107"/>
                </a:cxn>
                <a:cxn ang="0">
                  <a:pos x="72" y="128"/>
                </a:cxn>
                <a:cxn ang="0">
                  <a:pos x="55" y="527"/>
                </a:cxn>
                <a:cxn ang="0">
                  <a:pos x="74" y="927"/>
                </a:cxn>
                <a:cxn ang="0">
                  <a:pos x="84" y="1333"/>
                </a:cxn>
                <a:cxn ang="0">
                  <a:pos x="13" y="1718"/>
                </a:cxn>
                <a:cxn ang="0">
                  <a:pos x="227" y="1419"/>
                </a:cxn>
                <a:cxn ang="0">
                  <a:pos x="323" y="913"/>
                </a:cxn>
                <a:cxn ang="0">
                  <a:pos x="152" y="10"/>
                </a:cxn>
                <a:cxn ang="0">
                  <a:pos x="22" y="107"/>
                </a:cxn>
              </a:cxnLst>
              <a:rect l="0" t="0" r="r" b="b"/>
              <a:pathLst>
                <a:path w="513" h="1816">
                  <a:moveTo>
                    <a:pt x="33" y="107"/>
                  </a:moveTo>
                  <a:cubicBezTo>
                    <a:pt x="50" y="111"/>
                    <a:pt x="61" y="111"/>
                    <a:pt x="72" y="128"/>
                  </a:cubicBezTo>
                  <a:cubicBezTo>
                    <a:pt x="2" y="236"/>
                    <a:pt x="61" y="405"/>
                    <a:pt x="55" y="527"/>
                  </a:cubicBezTo>
                  <a:cubicBezTo>
                    <a:pt x="48" y="663"/>
                    <a:pt x="39" y="794"/>
                    <a:pt x="74" y="927"/>
                  </a:cubicBezTo>
                  <a:cubicBezTo>
                    <a:pt x="106" y="1049"/>
                    <a:pt x="115" y="1208"/>
                    <a:pt x="84" y="1333"/>
                  </a:cubicBezTo>
                  <a:cubicBezTo>
                    <a:pt x="53" y="1461"/>
                    <a:pt x="0" y="1580"/>
                    <a:pt x="13" y="1718"/>
                  </a:cubicBezTo>
                  <a:cubicBezTo>
                    <a:pt x="257" y="1816"/>
                    <a:pt x="225" y="1584"/>
                    <a:pt x="227" y="1419"/>
                  </a:cubicBezTo>
                  <a:cubicBezTo>
                    <a:pt x="228" y="1237"/>
                    <a:pt x="298" y="1084"/>
                    <a:pt x="323" y="913"/>
                  </a:cubicBezTo>
                  <a:cubicBezTo>
                    <a:pt x="356" y="690"/>
                    <a:pt x="513" y="59"/>
                    <a:pt x="152" y="10"/>
                  </a:cubicBezTo>
                  <a:cubicBezTo>
                    <a:pt x="82" y="0"/>
                    <a:pt x="13" y="27"/>
                    <a:pt x="22" y="107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" name="Freeform 210"/>
            <p:cNvSpPr>
              <a:spLocks/>
            </p:cNvSpPr>
            <p:nvPr/>
          </p:nvSpPr>
          <p:spPr bwMode="gray">
            <a:xfrm>
              <a:off x="-10474325" y="20915313"/>
              <a:ext cx="1395413" cy="682625"/>
            </a:xfrm>
            <a:custGeom>
              <a:avLst/>
              <a:gdLst/>
              <a:ahLst/>
              <a:cxnLst>
                <a:cxn ang="0">
                  <a:pos x="39" y="182"/>
                </a:cxn>
                <a:cxn ang="0">
                  <a:pos x="190" y="115"/>
                </a:cxn>
                <a:cxn ang="0">
                  <a:pos x="368" y="76"/>
                </a:cxn>
                <a:cxn ang="0">
                  <a:pos x="360" y="6"/>
                </a:cxn>
                <a:cxn ang="0">
                  <a:pos x="22" y="174"/>
                </a:cxn>
              </a:cxnLst>
              <a:rect l="0" t="0" r="r" b="b"/>
              <a:pathLst>
                <a:path w="372" h="182">
                  <a:moveTo>
                    <a:pt x="39" y="182"/>
                  </a:moveTo>
                  <a:cubicBezTo>
                    <a:pt x="68" y="131"/>
                    <a:pt x="139" y="128"/>
                    <a:pt x="190" y="115"/>
                  </a:cubicBezTo>
                  <a:cubicBezTo>
                    <a:pt x="243" y="102"/>
                    <a:pt x="313" y="78"/>
                    <a:pt x="368" y="76"/>
                  </a:cubicBezTo>
                  <a:cubicBezTo>
                    <a:pt x="372" y="55"/>
                    <a:pt x="368" y="24"/>
                    <a:pt x="360" y="6"/>
                  </a:cubicBezTo>
                  <a:cubicBezTo>
                    <a:pt x="289" y="0"/>
                    <a:pt x="0" y="91"/>
                    <a:pt x="22" y="174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" name="Freeform 211"/>
            <p:cNvSpPr>
              <a:spLocks/>
            </p:cNvSpPr>
            <p:nvPr/>
          </p:nvSpPr>
          <p:spPr bwMode="gray">
            <a:xfrm>
              <a:off x="-11891963" y="14690726"/>
              <a:ext cx="3630613" cy="6772275"/>
            </a:xfrm>
            <a:custGeom>
              <a:avLst/>
              <a:gdLst/>
              <a:ahLst/>
              <a:cxnLst>
                <a:cxn ang="0">
                  <a:pos x="42" y="334"/>
                </a:cxn>
                <a:cxn ang="0">
                  <a:pos x="13" y="540"/>
                </a:cxn>
                <a:cxn ang="0">
                  <a:pos x="24" y="745"/>
                </a:cxn>
                <a:cxn ang="0">
                  <a:pos x="67" y="934"/>
                </a:cxn>
                <a:cxn ang="0">
                  <a:pos x="107" y="1131"/>
                </a:cxn>
                <a:cxn ang="0">
                  <a:pos x="111" y="1148"/>
                </a:cxn>
                <a:cxn ang="0">
                  <a:pos x="175" y="1326"/>
                </a:cxn>
                <a:cxn ang="0">
                  <a:pos x="187" y="1544"/>
                </a:cxn>
                <a:cxn ang="0">
                  <a:pos x="198" y="1649"/>
                </a:cxn>
                <a:cxn ang="0">
                  <a:pos x="264" y="1720"/>
                </a:cxn>
                <a:cxn ang="0">
                  <a:pos x="438" y="1780"/>
                </a:cxn>
                <a:cxn ang="0">
                  <a:pos x="551" y="1757"/>
                </a:cxn>
                <a:cxn ang="0">
                  <a:pos x="670" y="1729"/>
                </a:cxn>
                <a:cxn ang="0">
                  <a:pos x="812" y="1652"/>
                </a:cxn>
                <a:cxn ang="0">
                  <a:pos x="787" y="1427"/>
                </a:cxn>
                <a:cxn ang="0">
                  <a:pos x="821" y="1210"/>
                </a:cxn>
                <a:cxn ang="0">
                  <a:pos x="901" y="960"/>
                </a:cxn>
                <a:cxn ang="0">
                  <a:pos x="908" y="958"/>
                </a:cxn>
                <a:cxn ang="0">
                  <a:pos x="946" y="496"/>
                </a:cxn>
                <a:cxn ang="0">
                  <a:pos x="887" y="275"/>
                </a:cxn>
                <a:cxn ang="0">
                  <a:pos x="792" y="194"/>
                </a:cxn>
                <a:cxn ang="0">
                  <a:pos x="615" y="71"/>
                </a:cxn>
                <a:cxn ang="0">
                  <a:pos x="221" y="8"/>
                </a:cxn>
                <a:cxn ang="0">
                  <a:pos x="73" y="64"/>
                </a:cxn>
                <a:cxn ang="0">
                  <a:pos x="50" y="221"/>
                </a:cxn>
                <a:cxn ang="0">
                  <a:pos x="46" y="346"/>
                </a:cxn>
              </a:cxnLst>
              <a:rect l="0" t="0" r="r" b="b"/>
              <a:pathLst>
                <a:path w="968" h="1806">
                  <a:moveTo>
                    <a:pt x="42" y="334"/>
                  </a:moveTo>
                  <a:cubicBezTo>
                    <a:pt x="0" y="373"/>
                    <a:pt x="13" y="485"/>
                    <a:pt x="13" y="540"/>
                  </a:cubicBezTo>
                  <a:cubicBezTo>
                    <a:pt x="13" y="610"/>
                    <a:pt x="12" y="679"/>
                    <a:pt x="24" y="745"/>
                  </a:cubicBezTo>
                  <a:cubicBezTo>
                    <a:pt x="37" y="811"/>
                    <a:pt x="42" y="875"/>
                    <a:pt x="67" y="934"/>
                  </a:cubicBezTo>
                  <a:cubicBezTo>
                    <a:pt x="94" y="997"/>
                    <a:pt x="83" y="1069"/>
                    <a:pt x="107" y="1131"/>
                  </a:cubicBezTo>
                  <a:cubicBezTo>
                    <a:pt x="109" y="1137"/>
                    <a:pt x="110" y="1141"/>
                    <a:pt x="111" y="1148"/>
                  </a:cubicBezTo>
                  <a:cubicBezTo>
                    <a:pt x="145" y="1153"/>
                    <a:pt x="172" y="1293"/>
                    <a:pt x="175" y="1326"/>
                  </a:cubicBezTo>
                  <a:cubicBezTo>
                    <a:pt x="181" y="1397"/>
                    <a:pt x="190" y="1472"/>
                    <a:pt x="187" y="1544"/>
                  </a:cubicBezTo>
                  <a:cubicBezTo>
                    <a:pt x="185" y="1580"/>
                    <a:pt x="176" y="1620"/>
                    <a:pt x="198" y="1649"/>
                  </a:cubicBezTo>
                  <a:cubicBezTo>
                    <a:pt x="216" y="1673"/>
                    <a:pt x="244" y="1699"/>
                    <a:pt x="264" y="1720"/>
                  </a:cubicBezTo>
                  <a:cubicBezTo>
                    <a:pt x="316" y="1774"/>
                    <a:pt x="365" y="1806"/>
                    <a:pt x="438" y="1780"/>
                  </a:cubicBezTo>
                  <a:cubicBezTo>
                    <a:pt x="475" y="1767"/>
                    <a:pt x="511" y="1762"/>
                    <a:pt x="551" y="1757"/>
                  </a:cubicBezTo>
                  <a:cubicBezTo>
                    <a:pt x="594" y="1753"/>
                    <a:pt x="630" y="1737"/>
                    <a:pt x="670" y="1729"/>
                  </a:cubicBezTo>
                  <a:cubicBezTo>
                    <a:pt x="734" y="1716"/>
                    <a:pt x="793" y="1731"/>
                    <a:pt x="812" y="1652"/>
                  </a:cubicBezTo>
                  <a:cubicBezTo>
                    <a:pt x="829" y="1577"/>
                    <a:pt x="803" y="1495"/>
                    <a:pt x="787" y="1427"/>
                  </a:cubicBezTo>
                  <a:cubicBezTo>
                    <a:pt x="770" y="1350"/>
                    <a:pt x="788" y="1278"/>
                    <a:pt x="821" y="1210"/>
                  </a:cubicBezTo>
                  <a:cubicBezTo>
                    <a:pt x="858" y="1131"/>
                    <a:pt x="876" y="1045"/>
                    <a:pt x="901" y="960"/>
                  </a:cubicBezTo>
                  <a:cubicBezTo>
                    <a:pt x="903" y="959"/>
                    <a:pt x="905" y="959"/>
                    <a:pt x="908" y="958"/>
                  </a:cubicBezTo>
                  <a:cubicBezTo>
                    <a:pt x="953" y="813"/>
                    <a:pt x="968" y="648"/>
                    <a:pt x="946" y="496"/>
                  </a:cubicBezTo>
                  <a:cubicBezTo>
                    <a:pt x="935" y="423"/>
                    <a:pt x="924" y="342"/>
                    <a:pt x="887" y="275"/>
                  </a:cubicBezTo>
                  <a:cubicBezTo>
                    <a:pt x="868" y="241"/>
                    <a:pt x="824" y="214"/>
                    <a:pt x="792" y="194"/>
                  </a:cubicBezTo>
                  <a:cubicBezTo>
                    <a:pt x="733" y="157"/>
                    <a:pt x="680" y="98"/>
                    <a:pt x="615" y="71"/>
                  </a:cubicBezTo>
                  <a:cubicBezTo>
                    <a:pt x="493" y="20"/>
                    <a:pt x="350" y="18"/>
                    <a:pt x="221" y="8"/>
                  </a:cubicBezTo>
                  <a:cubicBezTo>
                    <a:pt x="159" y="3"/>
                    <a:pt x="96" y="0"/>
                    <a:pt x="73" y="64"/>
                  </a:cubicBezTo>
                  <a:cubicBezTo>
                    <a:pt x="57" y="110"/>
                    <a:pt x="54" y="170"/>
                    <a:pt x="50" y="221"/>
                  </a:cubicBezTo>
                  <a:cubicBezTo>
                    <a:pt x="46" y="260"/>
                    <a:pt x="27" y="311"/>
                    <a:pt x="46" y="34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" name="Freeform 212"/>
            <p:cNvSpPr>
              <a:spLocks/>
            </p:cNvSpPr>
            <p:nvPr/>
          </p:nvSpPr>
          <p:spPr bwMode="gray">
            <a:xfrm>
              <a:off x="-12514263" y="9583738"/>
              <a:ext cx="4768850" cy="6877050"/>
            </a:xfrm>
            <a:custGeom>
              <a:avLst/>
              <a:gdLst/>
              <a:ahLst/>
              <a:cxnLst>
                <a:cxn ang="0">
                  <a:pos x="284" y="116"/>
                </a:cxn>
                <a:cxn ang="0">
                  <a:pos x="119" y="164"/>
                </a:cxn>
                <a:cxn ang="0">
                  <a:pos x="19" y="304"/>
                </a:cxn>
                <a:cxn ang="0">
                  <a:pos x="15" y="605"/>
                </a:cxn>
                <a:cxn ang="0">
                  <a:pos x="11" y="836"/>
                </a:cxn>
                <a:cxn ang="0">
                  <a:pos x="34" y="954"/>
                </a:cxn>
                <a:cxn ang="0">
                  <a:pos x="49" y="1111"/>
                </a:cxn>
                <a:cxn ang="0">
                  <a:pos x="102" y="1211"/>
                </a:cxn>
                <a:cxn ang="0">
                  <a:pos x="159" y="1322"/>
                </a:cxn>
                <a:cxn ang="0">
                  <a:pos x="140" y="1413"/>
                </a:cxn>
                <a:cxn ang="0">
                  <a:pos x="172" y="1411"/>
                </a:cxn>
                <a:cxn ang="0">
                  <a:pos x="163" y="1623"/>
                </a:cxn>
                <a:cxn ang="0">
                  <a:pos x="163" y="1697"/>
                </a:cxn>
                <a:cxn ang="0">
                  <a:pos x="259" y="1725"/>
                </a:cxn>
                <a:cxn ang="0">
                  <a:pos x="458" y="1520"/>
                </a:cxn>
                <a:cxn ang="0">
                  <a:pos x="611" y="1769"/>
                </a:cxn>
                <a:cxn ang="0">
                  <a:pos x="958" y="1761"/>
                </a:cxn>
                <a:cxn ang="0">
                  <a:pos x="1130" y="1711"/>
                </a:cxn>
                <a:cxn ang="0">
                  <a:pos x="1098" y="1515"/>
                </a:cxn>
                <a:cxn ang="0">
                  <a:pos x="1075" y="1401"/>
                </a:cxn>
                <a:cxn ang="0">
                  <a:pos x="1031" y="1297"/>
                </a:cxn>
                <a:cxn ang="0">
                  <a:pos x="1014" y="1091"/>
                </a:cxn>
                <a:cxn ang="0">
                  <a:pos x="1019" y="1052"/>
                </a:cxn>
                <a:cxn ang="0">
                  <a:pos x="1041" y="1026"/>
                </a:cxn>
                <a:cxn ang="0">
                  <a:pos x="1062" y="857"/>
                </a:cxn>
                <a:cxn ang="0">
                  <a:pos x="1094" y="840"/>
                </a:cxn>
                <a:cxn ang="0">
                  <a:pos x="1114" y="785"/>
                </a:cxn>
                <a:cxn ang="0">
                  <a:pos x="1158" y="692"/>
                </a:cxn>
                <a:cxn ang="0">
                  <a:pos x="1252" y="249"/>
                </a:cxn>
                <a:cxn ang="0">
                  <a:pos x="973" y="56"/>
                </a:cxn>
                <a:cxn ang="0">
                  <a:pos x="507" y="45"/>
                </a:cxn>
                <a:cxn ang="0">
                  <a:pos x="276" y="124"/>
                </a:cxn>
              </a:cxnLst>
              <a:rect l="0" t="0" r="r" b="b"/>
              <a:pathLst>
                <a:path w="1272" h="1834">
                  <a:moveTo>
                    <a:pt x="284" y="116"/>
                  </a:moveTo>
                  <a:cubicBezTo>
                    <a:pt x="230" y="134"/>
                    <a:pt x="174" y="145"/>
                    <a:pt x="119" y="164"/>
                  </a:cubicBezTo>
                  <a:cubicBezTo>
                    <a:pt x="55" y="185"/>
                    <a:pt x="27" y="234"/>
                    <a:pt x="19" y="304"/>
                  </a:cubicBezTo>
                  <a:cubicBezTo>
                    <a:pt x="7" y="403"/>
                    <a:pt x="27" y="506"/>
                    <a:pt x="15" y="605"/>
                  </a:cubicBezTo>
                  <a:cubicBezTo>
                    <a:pt x="6" y="680"/>
                    <a:pt x="0" y="761"/>
                    <a:pt x="11" y="836"/>
                  </a:cubicBezTo>
                  <a:cubicBezTo>
                    <a:pt x="16" y="875"/>
                    <a:pt x="30" y="914"/>
                    <a:pt x="34" y="954"/>
                  </a:cubicBezTo>
                  <a:cubicBezTo>
                    <a:pt x="39" y="1004"/>
                    <a:pt x="25" y="1066"/>
                    <a:pt x="49" y="1111"/>
                  </a:cubicBezTo>
                  <a:cubicBezTo>
                    <a:pt x="68" y="1147"/>
                    <a:pt x="85" y="1170"/>
                    <a:pt x="102" y="1211"/>
                  </a:cubicBezTo>
                  <a:cubicBezTo>
                    <a:pt x="116" y="1246"/>
                    <a:pt x="122" y="1303"/>
                    <a:pt x="159" y="1322"/>
                  </a:cubicBezTo>
                  <a:cubicBezTo>
                    <a:pt x="166" y="1350"/>
                    <a:pt x="134" y="1377"/>
                    <a:pt x="140" y="1413"/>
                  </a:cubicBezTo>
                  <a:cubicBezTo>
                    <a:pt x="150" y="1411"/>
                    <a:pt x="161" y="1416"/>
                    <a:pt x="172" y="1411"/>
                  </a:cubicBezTo>
                  <a:cubicBezTo>
                    <a:pt x="170" y="1482"/>
                    <a:pt x="175" y="1554"/>
                    <a:pt x="163" y="1623"/>
                  </a:cubicBezTo>
                  <a:cubicBezTo>
                    <a:pt x="158" y="1657"/>
                    <a:pt x="142" y="1682"/>
                    <a:pt x="163" y="1697"/>
                  </a:cubicBezTo>
                  <a:cubicBezTo>
                    <a:pt x="184" y="1711"/>
                    <a:pt x="234" y="1719"/>
                    <a:pt x="259" y="1725"/>
                  </a:cubicBezTo>
                  <a:cubicBezTo>
                    <a:pt x="380" y="1756"/>
                    <a:pt x="441" y="1620"/>
                    <a:pt x="458" y="1520"/>
                  </a:cubicBezTo>
                  <a:cubicBezTo>
                    <a:pt x="497" y="1620"/>
                    <a:pt x="504" y="1720"/>
                    <a:pt x="611" y="1769"/>
                  </a:cubicBezTo>
                  <a:cubicBezTo>
                    <a:pt x="683" y="1803"/>
                    <a:pt x="904" y="1834"/>
                    <a:pt x="958" y="1761"/>
                  </a:cubicBezTo>
                  <a:cubicBezTo>
                    <a:pt x="995" y="1754"/>
                    <a:pt x="1116" y="1737"/>
                    <a:pt x="1130" y="1711"/>
                  </a:cubicBezTo>
                  <a:cubicBezTo>
                    <a:pt x="1156" y="1664"/>
                    <a:pt x="1107" y="1562"/>
                    <a:pt x="1098" y="1515"/>
                  </a:cubicBezTo>
                  <a:cubicBezTo>
                    <a:pt x="1090" y="1476"/>
                    <a:pt x="1086" y="1438"/>
                    <a:pt x="1075" y="1401"/>
                  </a:cubicBezTo>
                  <a:cubicBezTo>
                    <a:pt x="1064" y="1365"/>
                    <a:pt x="1045" y="1333"/>
                    <a:pt x="1031" y="1297"/>
                  </a:cubicBezTo>
                  <a:cubicBezTo>
                    <a:pt x="1005" y="1233"/>
                    <a:pt x="1006" y="1160"/>
                    <a:pt x="1014" y="1091"/>
                  </a:cubicBezTo>
                  <a:cubicBezTo>
                    <a:pt x="1016" y="1077"/>
                    <a:pt x="1017" y="1066"/>
                    <a:pt x="1019" y="1052"/>
                  </a:cubicBezTo>
                  <a:cubicBezTo>
                    <a:pt x="1033" y="1046"/>
                    <a:pt x="1034" y="1039"/>
                    <a:pt x="1041" y="1026"/>
                  </a:cubicBezTo>
                  <a:cubicBezTo>
                    <a:pt x="1007" y="987"/>
                    <a:pt x="1028" y="886"/>
                    <a:pt x="1062" y="857"/>
                  </a:cubicBezTo>
                  <a:cubicBezTo>
                    <a:pt x="1071" y="850"/>
                    <a:pt x="1084" y="851"/>
                    <a:pt x="1094" y="840"/>
                  </a:cubicBezTo>
                  <a:cubicBezTo>
                    <a:pt x="1103" y="830"/>
                    <a:pt x="1108" y="798"/>
                    <a:pt x="1114" y="785"/>
                  </a:cubicBezTo>
                  <a:cubicBezTo>
                    <a:pt x="1128" y="751"/>
                    <a:pt x="1144" y="725"/>
                    <a:pt x="1158" y="692"/>
                  </a:cubicBezTo>
                  <a:cubicBezTo>
                    <a:pt x="1218" y="547"/>
                    <a:pt x="1272" y="410"/>
                    <a:pt x="1252" y="249"/>
                  </a:cubicBezTo>
                  <a:cubicBezTo>
                    <a:pt x="1237" y="131"/>
                    <a:pt x="1073" y="71"/>
                    <a:pt x="973" y="56"/>
                  </a:cubicBezTo>
                  <a:cubicBezTo>
                    <a:pt x="820" y="34"/>
                    <a:pt x="664" y="0"/>
                    <a:pt x="507" y="45"/>
                  </a:cubicBezTo>
                  <a:cubicBezTo>
                    <a:pt x="436" y="65"/>
                    <a:pt x="326" y="68"/>
                    <a:pt x="276" y="124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" name="Freeform 213"/>
            <p:cNvSpPr>
              <a:spLocks/>
            </p:cNvSpPr>
            <p:nvPr/>
          </p:nvSpPr>
          <p:spPr bwMode="gray">
            <a:xfrm>
              <a:off x="-8805863" y="10167938"/>
              <a:ext cx="1676400" cy="5910263"/>
            </a:xfrm>
            <a:custGeom>
              <a:avLst/>
              <a:gdLst/>
              <a:ahLst/>
              <a:cxnLst>
                <a:cxn ang="0">
                  <a:pos x="190" y="4"/>
                </a:cxn>
                <a:cxn ang="0">
                  <a:pos x="286" y="141"/>
                </a:cxn>
                <a:cxn ang="0">
                  <a:pos x="308" y="225"/>
                </a:cxn>
                <a:cxn ang="0">
                  <a:pos x="348" y="290"/>
                </a:cxn>
                <a:cxn ang="0">
                  <a:pos x="323" y="322"/>
                </a:cxn>
                <a:cxn ang="0">
                  <a:pos x="338" y="364"/>
                </a:cxn>
                <a:cxn ang="0">
                  <a:pos x="373" y="438"/>
                </a:cxn>
                <a:cxn ang="0">
                  <a:pos x="388" y="605"/>
                </a:cxn>
                <a:cxn ang="0">
                  <a:pos x="412" y="681"/>
                </a:cxn>
                <a:cxn ang="0">
                  <a:pos x="412" y="782"/>
                </a:cxn>
                <a:cxn ang="0">
                  <a:pos x="444" y="959"/>
                </a:cxn>
                <a:cxn ang="0">
                  <a:pos x="444" y="1012"/>
                </a:cxn>
                <a:cxn ang="0">
                  <a:pos x="421" y="1053"/>
                </a:cxn>
                <a:cxn ang="0">
                  <a:pos x="396" y="1145"/>
                </a:cxn>
                <a:cxn ang="0">
                  <a:pos x="365" y="1230"/>
                </a:cxn>
                <a:cxn ang="0">
                  <a:pos x="328" y="1327"/>
                </a:cxn>
                <a:cxn ang="0">
                  <a:pos x="238" y="1434"/>
                </a:cxn>
                <a:cxn ang="0">
                  <a:pos x="149" y="1555"/>
                </a:cxn>
                <a:cxn ang="0">
                  <a:pos x="98" y="1572"/>
                </a:cxn>
                <a:cxn ang="0">
                  <a:pos x="53" y="1504"/>
                </a:cxn>
                <a:cxn ang="0">
                  <a:pos x="33" y="1399"/>
                </a:cxn>
                <a:cxn ang="0">
                  <a:pos x="98" y="1226"/>
                </a:cxn>
                <a:cxn ang="0">
                  <a:pos x="150" y="1068"/>
                </a:cxn>
                <a:cxn ang="0">
                  <a:pos x="163" y="968"/>
                </a:cxn>
                <a:cxn ang="0">
                  <a:pos x="170" y="927"/>
                </a:cxn>
                <a:cxn ang="0">
                  <a:pos x="146" y="895"/>
                </a:cxn>
                <a:cxn ang="0">
                  <a:pos x="89" y="730"/>
                </a:cxn>
                <a:cxn ang="0">
                  <a:pos x="1" y="560"/>
                </a:cxn>
                <a:cxn ang="0">
                  <a:pos x="36" y="449"/>
                </a:cxn>
                <a:cxn ang="0">
                  <a:pos x="77" y="288"/>
                </a:cxn>
                <a:cxn ang="0">
                  <a:pos x="117" y="55"/>
                </a:cxn>
                <a:cxn ang="0">
                  <a:pos x="186" y="0"/>
                </a:cxn>
              </a:cxnLst>
              <a:rect l="0" t="0" r="r" b="b"/>
              <a:pathLst>
                <a:path w="447" h="1576">
                  <a:moveTo>
                    <a:pt x="190" y="4"/>
                  </a:moveTo>
                  <a:cubicBezTo>
                    <a:pt x="243" y="37"/>
                    <a:pt x="273" y="80"/>
                    <a:pt x="286" y="141"/>
                  </a:cubicBezTo>
                  <a:cubicBezTo>
                    <a:pt x="295" y="183"/>
                    <a:pt x="280" y="198"/>
                    <a:pt x="308" y="225"/>
                  </a:cubicBezTo>
                  <a:cubicBezTo>
                    <a:pt x="325" y="242"/>
                    <a:pt x="356" y="253"/>
                    <a:pt x="348" y="290"/>
                  </a:cubicBezTo>
                  <a:cubicBezTo>
                    <a:pt x="344" y="306"/>
                    <a:pt x="325" y="309"/>
                    <a:pt x="323" y="322"/>
                  </a:cubicBezTo>
                  <a:cubicBezTo>
                    <a:pt x="320" y="342"/>
                    <a:pt x="332" y="347"/>
                    <a:pt x="338" y="364"/>
                  </a:cubicBezTo>
                  <a:cubicBezTo>
                    <a:pt x="349" y="393"/>
                    <a:pt x="356" y="414"/>
                    <a:pt x="373" y="438"/>
                  </a:cubicBezTo>
                  <a:cubicBezTo>
                    <a:pt x="413" y="497"/>
                    <a:pt x="381" y="536"/>
                    <a:pt x="388" y="605"/>
                  </a:cubicBezTo>
                  <a:cubicBezTo>
                    <a:pt x="391" y="638"/>
                    <a:pt x="408" y="653"/>
                    <a:pt x="412" y="681"/>
                  </a:cubicBezTo>
                  <a:cubicBezTo>
                    <a:pt x="417" y="714"/>
                    <a:pt x="403" y="748"/>
                    <a:pt x="412" y="782"/>
                  </a:cubicBezTo>
                  <a:cubicBezTo>
                    <a:pt x="427" y="838"/>
                    <a:pt x="444" y="898"/>
                    <a:pt x="444" y="959"/>
                  </a:cubicBezTo>
                  <a:cubicBezTo>
                    <a:pt x="444" y="976"/>
                    <a:pt x="447" y="996"/>
                    <a:pt x="444" y="1012"/>
                  </a:cubicBezTo>
                  <a:cubicBezTo>
                    <a:pt x="439" y="1035"/>
                    <a:pt x="431" y="1035"/>
                    <a:pt x="421" y="1053"/>
                  </a:cubicBezTo>
                  <a:cubicBezTo>
                    <a:pt x="404" y="1082"/>
                    <a:pt x="401" y="1111"/>
                    <a:pt x="396" y="1145"/>
                  </a:cubicBezTo>
                  <a:cubicBezTo>
                    <a:pt x="390" y="1181"/>
                    <a:pt x="382" y="1200"/>
                    <a:pt x="365" y="1230"/>
                  </a:cubicBezTo>
                  <a:cubicBezTo>
                    <a:pt x="344" y="1266"/>
                    <a:pt x="341" y="1288"/>
                    <a:pt x="328" y="1327"/>
                  </a:cubicBezTo>
                  <a:cubicBezTo>
                    <a:pt x="312" y="1374"/>
                    <a:pt x="273" y="1403"/>
                    <a:pt x="238" y="1434"/>
                  </a:cubicBezTo>
                  <a:cubicBezTo>
                    <a:pt x="203" y="1465"/>
                    <a:pt x="173" y="1514"/>
                    <a:pt x="149" y="1555"/>
                  </a:cubicBezTo>
                  <a:cubicBezTo>
                    <a:pt x="131" y="1561"/>
                    <a:pt x="119" y="1576"/>
                    <a:pt x="98" y="1572"/>
                  </a:cubicBezTo>
                  <a:cubicBezTo>
                    <a:pt x="95" y="1541"/>
                    <a:pt x="66" y="1528"/>
                    <a:pt x="53" y="1504"/>
                  </a:cubicBezTo>
                  <a:cubicBezTo>
                    <a:pt x="36" y="1472"/>
                    <a:pt x="31" y="1436"/>
                    <a:pt x="33" y="1399"/>
                  </a:cubicBezTo>
                  <a:cubicBezTo>
                    <a:pt x="37" y="1332"/>
                    <a:pt x="75" y="1284"/>
                    <a:pt x="98" y="1226"/>
                  </a:cubicBezTo>
                  <a:cubicBezTo>
                    <a:pt x="118" y="1176"/>
                    <a:pt x="141" y="1118"/>
                    <a:pt x="150" y="1068"/>
                  </a:cubicBezTo>
                  <a:cubicBezTo>
                    <a:pt x="156" y="1034"/>
                    <a:pt x="157" y="999"/>
                    <a:pt x="163" y="968"/>
                  </a:cubicBezTo>
                  <a:cubicBezTo>
                    <a:pt x="166" y="955"/>
                    <a:pt x="174" y="944"/>
                    <a:pt x="170" y="927"/>
                  </a:cubicBezTo>
                  <a:cubicBezTo>
                    <a:pt x="165" y="905"/>
                    <a:pt x="157" y="910"/>
                    <a:pt x="146" y="895"/>
                  </a:cubicBezTo>
                  <a:cubicBezTo>
                    <a:pt x="108" y="841"/>
                    <a:pt x="108" y="790"/>
                    <a:pt x="89" y="730"/>
                  </a:cubicBezTo>
                  <a:cubicBezTo>
                    <a:pt x="70" y="666"/>
                    <a:pt x="2" y="640"/>
                    <a:pt x="1" y="560"/>
                  </a:cubicBezTo>
                  <a:cubicBezTo>
                    <a:pt x="0" y="517"/>
                    <a:pt x="20" y="487"/>
                    <a:pt x="36" y="449"/>
                  </a:cubicBezTo>
                  <a:cubicBezTo>
                    <a:pt x="58" y="398"/>
                    <a:pt x="72" y="345"/>
                    <a:pt x="77" y="288"/>
                  </a:cubicBezTo>
                  <a:cubicBezTo>
                    <a:pt x="85" y="209"/>
                    <a:pt x="60" y="115"/>
                    <a:pt x="117" y="55"/>
                  </a:cubicBezTo>
                  <a:cubicBezTo>
                    <a:pt x="138" y="34"/>
                    <a:pt x="164" y="18"/>
                    <a:pt x="186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" name="Freeform 214"/>
            <p:cNvSpPr>
              <a:spLocks/>
            </p:cNvSpPr>
            <p:nvPr/>
          </p:nvSpPr>
          <p:spPr bwMode="gray">
            <a:xfrm>
              <a:off x="-12274550" y="11315701"/>
              <a:ext cx="1162050" cy="2009775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54" y="269"/>
                </a:cxn>
                <a:cxn ang="0">
                  <a:pos x="310" y="452"/>
                </a:cxn>
                <a:cxn ang="0">
                  <a:pos x="131" y="0"/>
                </a:cxn>
              </a:cxnLst>
              <a:rect l="0" t="0" r="r" b="b"/>
              <a:pathLst>
                <a:path w="310" h="536">
                  <a:moveTo>
                    <a:pt x="148" y="0"/>
                  </a:moveTo>
                  <a:cubicBezTo>
                    <a:pt x="148" y="85"/>
                    <a:pt x="124" y="195"/>
                    <a:pt x="154" y="269"/>
                  </a:cubicBezTo>
                  <a:cubicBezTo>
                    <a:pt x="182" y="338"/>
                    <a:pt x="254" y="405"/>
                    <a:pt x="310" y="452"/>
                  </a:cubicBezTo>
                  <a:cubicBezTo>
                    <a:pt x="222" y="536"/>
                    <a:pt x="0" y="98"/>
                    <a:pt x="131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" name="Freeform 215"/>
            <p:cNvSpPr>
              <a:spLocks/>
            </p:cNvSpPr>
            <p:nvPr/>
          </p:nvSpPr>
          <p:spPr bwMode="gray">
            <a:xfrm>
              <a:off x="-10691813" y="10321926"/>
              <a:ext cx="1900238" cy="2689225"/>
            </a:xfrm>
            <a:custGeom>
              <a:avLst/>
              <a:gdLst/>
              <a:ahLst/>
              <a:cxnLst>
                <a:cxn ang="0">
                  <a:pos x="8" y="701"/>
                </a:cxn>
                <a:cxn ang="0">
                  <a:pos x="292" y="372"/>
                </a:cxn>
                <a:cxn ang="0">
                  <a:pos x="507" y="0"/>
                </a:cxn>
                <a:cxn ang="0">
                  <a:pos x="466" y="56"/>
                </a:cxn>
                <a:cxn ang="0">
                  <a:pos x="428" y="121"/>
                </a:cxn>
                <a:cxn ang="0">
                  <a:pos x="365" y="251"/>
                </a:cxn>
                <a:cxn ang="0">
                  <a:pos x="232" y="514"/>
                </a:cxn>
                <a:cxn ang="0">
                  <a:pos x="0" y="717"/>
                </a:cxn>
              </a:cxnLst>
              <a:rect l="0" t="0" r="r" b="b"/>
              <a:pathLst>
                <a:path w="507" h="717">
                  <a:moveTo>
                    <a:pt x="8" y="701"/>
                  </a:moveTo>
                  <a:cubicBezTo>
                    <a:pt x="126" y="642"/>
                    <a:pt x="212" y="486"/>
                    <a:pt x="292" y="372"/>
                  </a:cubicBezTo>
                  <a:cubicBezTo>
                    <a:pt x="352" y="287"/>
                    <a:pt x="402" y="8"/>
                    <a:pt x="507" y="0"/>
                  </a:cubicBezTo>
                  <a:cubicBezTo>
                    <a:pt x="502" y="35"/>
                    <a:pt x="481" y="30"/>
                    <a:pt x="466" y="56"/>
                  </a:cubicBezTo>
                  <a:cubicBezTo>
                    <a:pt x="456" y="72"/>
                    <a:pt x="439" y="102"/>
                    <a:pt x="428" y="121"/>
                  </a:cubicBezTo>
                  <a:cubicBezTo>
                    <a:pt x="400" y="166"/>
                    <a:pt x="384" y="201"/>
                    <a:pt x="365" y="251"/>
                  </a:cubicBezTo>
                  <a:cubicBezTo>
                    <a:pt x="327" y="350"/>
                    <a:pt x="276" y="423"/>
                    <a:pt x="232" y="514"/>
                  </a:cubicBezTo>
                  <a:cubicBezTo>
                    <a:pt x="135" y="568"/>
                    <a:pt x="118" y="700"/>
                    <a:pt x="0" y="717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" name="Freeform 216"/>
            <p:cNvSpPr>
              <a:spLocks/>
            </p:cNvSpPr>
            <p:nvPr/>
          </p:nvSpPr>
          <p:spPr bwMode="gray">
            <a:xfrm>
              <a:off x="-12109450" y="8926513"/>
              <a:ext cx="3465513" cy="3694113"/>
            </a:xfrm>
            <a:custGeom>
              <a:avLst/>
              <a:gdLst/>
              <a:ahLst/>
              <a:cxnLst>
                <a:cxn ang="0">
                  <a:pos x="657" y="363"/>
                </a:cxn>
                <a:cxn ang="0">
                  <a:pos x="462" y="673"/>
                </a:cxn>
                <a:cxn ang="0">
                  <a:pos x="333" y="985"/>
                </a:cxn>
                <a:cxn ang="0">
                  <a:pos x="236" y="354"/>
                </a:cxn>
                <a:cxn ang="0">
                  <a:pos x="0" y="385"/>
                </a:cxn>
                <a:cxn ang="0">
                  <a:pos x="155" y="269"/>
                </a:cxn>
                <a:cxn ang="0">
                  <a:pos x="272" y="118"/>
                </a:cxn>
                <a:cxn ang="0">
                  <a:pos x="655" y="53"/>
                </a:cxn>
                <a:cxn ang="0">
                  <a:pos x="924" y="405"/>
                </a:cxn>
                <a:cxn ang="0">
                  <a:pos x="647" y="374"/>
                </a:cxn>
              </a:cxnLst>
              <a:rect l="0" t="0" r="r" b="b"/>
              <a:pathLst>
                <a:path w="924" h="985">
                  <a:moveTo>
                    <a:pt x="657" y="363"/>
                  </a:moveTo>
                  <a:cubicBezTo>
                    <a:pt x="602" y="466"/>
                    <a:pt x="523" y="569"/>
                    <a:pt x="462" y="673"/>
                  </a:cubicBezTo>
                  <a:cubicBezTo>
                    <a:pt x="412" y="727"/>
                    <a:pt x="334" y="908"/>
                    <a:pt x="333" y="985"/>
                  </a:cubicBezTo>
                  <a:cubicBezTo>
                    <a:pt x="183" y="931"/>
                    <a:pt x="225" y="479"/>
                    <a:pt x="236" y="354"/>
                  </a:cubicBezTo>
                  <a:cubicBezTo>
                    <a:pt x="139" y="320"/>
                    <a:pt x="90" y="383"/>
                    <a:pt x="0" y="385"/>
                  </a:cubicBezTo>
                  <a:cubicBezTo>
                    <a:pt x="25" y="359"/>
                    <a:pt x="111" y="310"/>
                    <a:pt x="155" y="269"/>
                  </a:cubicBezTo>
                  <a:cubicBezTo>
                    <a:pt x="203" y="225"/>
                    <a:pt x="232" y="156"/>
                    <a:pt x="272" y="118"/>
                  </a:cubicBezTo>
                  <a:cubicBezTo>
                    <a:pt x="370" y="25"/>
                    <a:pt x="531" y="0"/>
                    <a:pt x="655" y="53"/>
                  </a:cubicBezTo>
                  <a:cubicBezTo>
                    <a:pt x="729" y="164"/>
                    <a:pt x="911" y="267"/>
                    <a:pt x="924" y="405"/>
                  </a:cubicBezTo>
                  <a:cubicBezTo>
                    <a:pt x="842" y="413"/>
                    <a:pt x="739" y="374"/>
                    <a:pt x="647" y="374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" name="Freeform 217"/>
            <p:cNvSpPr>
              <a:spLocks/>
            </p:cNvSpPr>
            <p:nvPr/>
          </p:nvSpPr>
          <p:spPr bwMode="gray">
            <a:xfrm>
              <a:off x="-10977563" y="7891463"/>
              <a:ext cx="1387475" cy="3170238"/>
            </a:xfrm>
            <a:custGeom>
              <a:avLst/>
              <a:gdLst/>
              <a:ahLst/>
              <a:cxnLst>
                <a:cxn ang="0">
                  <a:pos x="65" y="209"/>
                </a:cxn>
                <a:cxn ang="0">
                  <a:pos x="15" y="456"/>
                </a:cxn>
                <a:cxn ang="0">
                  <a:pos x="76" y="845"/>
                </a:cxn>
                <a:cxn ang="0">
                  <a:pos x="347" y="411"/>
                </a:cxn>
                <a:cxn ang="0">
                  <a:pos x="313" y="166"/>
                </a:cxn>
                <a:cxn ang="0">
                  <a:pos x="65" y="209"/>
                </a:cxn>
              </a:cxnLst>
              <a:rect l="0" t="0" r="r" b="b"/>
              <a:pathLst>
                <a:path w="370" h="845">
                  <a:moveTo>
                    <a:pt x="65" y="209"/>
                  </a:moveTo>
                  <a:cubicBezTo>
                    <a:pt x="37" y="364"/>
                    <a:pt x="31" y="299"/>
                    <a:pt x="15" y="456"/>
                  </a:cubicBezTo>
                  <a:cubicBezTo>
                    <a:pt x="0" y="610"/>
                    <a:pt x="23" y="766"/>
                    <a:pt x="76" y="845"/>
                  </a:cubicBezTo>
                  <a:cubicBezTo>
                    <a:pt x="198" y="720"/>
                    <a:pt x="370" y="495"/>
                    <a:pt x="347" y="411"/>
                  </a:cubicBezTo>
                  <a:cubicBezTo>
                    <a:pt x="326" y="334"/>
                    <a:pt x="333" y="247"/>
                    <a:pt x="313" y="166"/>
                  </a:cubicBezTo>
                  <a:cubicBezTo>
                    <a:pt x="270" y="0"/>
                    <a:pt x="129" y="113"/>
                    <a:pt x="65" y="209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" name="Freeform 218"/>
            <p:cNvSpPr>
              <a:spLocks/>
            </p:cNvSpPr>
            <p:nvPr/>
          </p:nvSpPr>
          <p:spPr bwMode="gray">
            <a:xfrm>
              <a:off x="-11336338" y="6861176"/>
              <a:ext cx="1660525" cy="27416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51" y="571"/>
                </a:cxn>
                <a:cxn ang="0">
                  <a:pos x="423" y="467"/>
                </a:cxn>
              </a:cxnLst>
              <a:rect l="0" t="0" r="r" b="b"/>
              <a:pathLst>
                <a:path w="443" h="731">
                  <a:moveTo>
                    <a:pt x="34" y="0"/>
                  </a:moveTo>
                  <a:cubicBezTo>
                    <a:pt x="0" y="121"/>
                    <a:pt x="95" y="464"/>
                    <a:pt x="151" y="571"/>
                  </a:cubicBezTo>
                  <a:cubicBezTo>
                    <a:pt x="202" y="731"/>
                    <a:pt x="443" y="654"/>
                    <a:pt x="423" y="467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" name="Freeform 219"/>
            <p:cNvSpPr>
              <a:spLocks/>
            </p:cNvSpPr>
            <p:nvPr/>
          </p:nvSpPr>
          <p:spPr bwMode="gray">
            <a:xfrm>
              <a:off x="-11385550" y="5757863"/>
              <a:ext cx="2643188" cy="3578225"/>
            </a:xfrm>
            <a:custGeom>
              <a:avLst/>
              <a:gdLst/>
              <a:ahLst/>
              <a:cxnLst>
                <a:cxn ang="0">
                  <a:pos x="540" y="466"/>
                </a:cxn>
                <a:cxn ang="0">
                  <a:pos x="379" y="71"/>
                </a:cxn>
                <a:cxn ang="0">
                  <a:pos x="34" y="284"/>
                </a:cxn>
                <a:cxn ang="0">
                  <a:pos x="77" y="757"/>
                </a:cxn>
                <a:cxn ang="0">
                  <a:pos x="411" y="821"/>
                </a:cxn>
                <a:cxn ang="0">
                  <a:pos x="541" y="486"/>
                </a:cxn>
                <a:cxn ang="0">
                  <a:pos x="529" y="456"/>
                </a:cxn>
              </a:cxnLst>
              <a:rect l="0" t="0" r="r" b="b"/>
              <a:pathLst>
                <a:path w="705" h="954">
                  <a:moveTo>
                    <a:pt x="540" y="466"/>
                  </a:moveTo>
                  <a:cubicBezTo>
                    <a:pt x="583" y="312"/>
                    <a:pt x="527" y="143"/>
                    <a:pt x="379" y="71"/>
                  </a:cubicBezTo>
                  <a:cubicBezTo>
                    <a:pt x="233" y="0"/>
                    <a:pt x="70" y="158"/>
                    <a:pt x="34" y="284"/>
                  </a:cubicBezTo>
                  <a:cubicBezTo>
                    <a:pt x="0" y="404"/>
                    <a:pt x="21" y="650"/>
                    <a:pt x="77" y="757"/>
                  </a:cubicBezTo>
                  <a:cubicBezTo>
                    <a:pt x="152" y="900"/>
                    <a:pt x="298" y="954"/>
                    <a:pt x="411" y="821"/>
                  </a:cubicBezTo>
                  <a:cubicBezTo>
                    <a:pt x="450" y="776"/>
                    <a:pt x="705" y="503"/>
                    <a:pt x="541" y="486"/>
                  </a:cubicBezTo>
                  <a:cubicBezTo>
                    <a:pt x="544" y="469"/>
                    <a:pt x="538" y="463"/>
                    <a:pt x="529" y="456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" name="Freeform 220"/>
            <p:cNvSpPr>
              <a:spLocks/>
            </p:cNvSpPr>
            <p:nvPr/>
          </p:nvSpPr>
          <p:spPr bwMode="gray">
            <a:xfrm>
              <a:off x="-10306050" y="5870576"/>
              <a:ext cx="1131888" cy="1927225"/>
            </a:xfrm>
            <a:custGeom>
              <a:avLst/>
              <a:gdLst/>
              <a:ahLst/>
              <a:cxnLst>
                <a:cxn ang="0">
                  <a:pos x="78" y="130"/>
                </a:cxn>
                <a:cxn ang="0">
                  <a:pos x="216" y="282"/>
                </a:cxn>
                <a:cxn ang="0">
                  <a:pos x="232" y="496"/>
                </a:cxn>
                <a:cxn ang="0">
                  <a:pos x="284" y="336"/>
                </a:cxn>
                <a:cxn ang="0">
                  <a:pos x="256" y="153"/>
                </a:cxn>
                <a:cxn ang="0">
                  <a:pos x="135" y="36"/>
                </a:cxn>
                <a:cxn ang="0">
                  <a:pos x="38" y="13"/>
                </a:cxn>
                <a:cxn ang="0">
                  <a:pos x="10" y="98"/>
                </a:cxn>
                <a:cxn ang="0">
                  <a:pos x="78" y="130"/>
                </a:cxn>
              </a:cxnLst>
              <a:rect l="0" t="0" r="r" b="b"/>
              <a:pathLst>
                <a:path w="302" h="514">
                  <a:moveTo>
                    <a:pt x="78" y="130"/>
                  </a:moveTo>
                  <a:cubicBezTo>
                    <a:pt x="136" y="173"/>
                    <a:pt x="189" y="210"/>
                    <a:pt x="216" y="282"/>
                  </a:cubicBezTo>
                  <a:cubicBezTo>
                    <a:pt x="240" y="345"/>
                    <a:pt x="241" y="427"/>
                    <a:pt x="232" y="496"/>
                  </a:cubicBezTo>
                  <a:cubicBezTo>
                    <a:pt x="289" y="514"/>
                    <a:pt x="276" y="368"/>
                    <a:pt x="284" y="336"/>
                  </a:cubicBezTo>
                  <a:cubicBezTo>
                    <a:pt x="302" y="266"/>
                    <a:pt x="300" y="217"/>
                    <a:pt x="256" y="153"/>
                  </a:cubicBezTo>
                  <a:cubicBezTo>
                    <a:pt x="224" y="105"/>
                    <a:pt x="184" y="67"/>
                    <a:pt x="135" y="36"/>
                  </a:cubicBezTo>
                  <a:cubicBezTo>
                    <a:pt x="112" y="22"/>
                    <a:pt x="65" y="0"/>
                    <a:pt x="38" y="13"/>
                  </a:cubicBezTo>
                  <a:cubicBezTo>
                    <a:pt x="14" y="25"/>
                    <a:pt x="0" y="74"/>
                    <a:pt x="10" y="98"/>
                  </a:cubicBezTo>
                  <a:cubicBezTo>
                    <a:pt x="20" y="121"/>
                    <a:pt x="56" y="129"/>
                    <a:pt x="78" y="130"/>
                  </a:cubicBezTo>
                </a:path>
              </a:pathLst>
            </a:custGeom>
            <a:solidFill>
              <a:srgbClr val="38291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" name="Freeform 221"/>
            <p:cNvSpPr>
              <a:spLocks/>
            </p:cNvSpPr>
            <p:nvPr/>
          </p:nvSpPr>
          <p:spPr bwMode="gray">
            <a:xfrm>
              <a:off x="-11415713" y="5799138"/>
              <a:ext cx="1690688" cy="2160588"/>
            </a:xfrm>
            <a:custGeom>
              <a:avLst/>
              <a:gdLst/>
              <a:ahLst/>
              <a:cxnLst>
                <a:cxn ang="0">
                  <a:pos x="370" y="157"/>
                </a:cxn>
                <a:cxn ang="0">
                  <a:pos x="151" y="329"/>
                </a:cxn>
                <a:cxn ang="0">
                  <a:pos x="23" y="576"/>
                </a:cxn>
                <a:cxn ang="0">
                  <a:pos x="11" y="500"/>
                </a:cxn>
                <a:cxn ang="0">
                  <a:pos x="0" y="499"/>
                </a:cxn>
                <a:cxn ang="0">
                  <a:pos x="56" y="165"/>
                </a:cxn>
                <a:cxn ang="0">
                  <a:pos x="330" y="16"/>
                </a:cxn>
                <a:cxn ang="0">
                  <a:pos x="370" y="157"/>
                </a:cxn>
              </a:cxnLst>
              <a:rect l="0" t="0" r="r" b="b"/>
              <a:pathLst>
                <a:path w="451" h="576">
                  <a:moveTo>
                    <a:pt x="370" y="157"/>
                  </a:moveTo>
                  <a:cubicBezTo>
                    <a:pt x="280" y="183"/>
                    <a:pt x="205" y="258"/>
                    <a:pt x="151" y="329"/>
                  </a:cubicBezTo>
                  <a:cubicBezTo>
                    <a:pt x="104" y="393"/>
                    <a:pt x="34" y="493"/>
                    <a:pt x="23" y="576"/>
                  </a:cubicBezTo>
                  <a:cubicBezTo>
                    <a:pt x="6" y="557"/>
                    <a:pt x="12" y="526"/>
                    <a:pt x="11" y="500"/>
                  </a:cubicBezTo>
                  <a:cubicBezTo>
                    <a:pt x="7" y="499"/>
                    <a:pt x="4" y="500"/>
                    <a:pt x="0" y="499"/>
                  </a:cubicBezTo>
                  <a:cubicBezTo>
                    <a:pt x="18" y="386"/>
                    <a:pt x="1" y="273"/>
                    <a:pt x="56" y="165"/>
                  </a:cubicBezTo>
                  <a:cubicBezTo>
                    <a:pt x="100" y="77"/>
                    <a:pt x="228" y="0"/>
                    <a:pt x="330" y="16"/>
                  </a:cubicBezTo>
                  <a:cubicBezTo>
                    <a:pt x="408" y="28"/>
                    <a:pt x="451" y="128"/>
                    <a:pt x="370" y="157"/>
                  </a:cubicBezTo>
                </a:path>
              </a:pathLst>
            </a:custGeom>
            <a:solidFill>
              <a:srgbClr val="4C392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1" name="Freeform 222"/>
            <p:cNvSpPr>
              <a:spLocks/>
            </p:cNvSpPr>
            <p:nvPr/>
          </p:nvSpPr>
          <p:spPr bwMode="gray">
            <a:xfrm>
              <a:off x="-11168063" y="12928601"/>
              <a:ext cx="393700" cy="363538"/>
            </a:xfrm>
            <a:custGeom>
              <a:avLst/>
              <a:gdLst/>
              <a:ahLst/>
              <a:cxnLst>
                <a:cxn ang="0">
                  <a:pos x="95" y="22"/>
                </a:cxn>
                <a:cxn ang="0">
                  <a:pos x="93" y="77"/>
                </a:cxn>
                <a:cxn ang="0">
                  <a:pos x="95" y="30"/>
                </a:cxn>
              </a:cxnLst>
              <a:rect l="0" t="0" r="r" b="b"/>
              <a:pathLst>
                <a:path w="105" h="97">
                  <a:moveTo>
                    <a:pt x="95" y="22"/>
                  </a:moveTo>
                  <a:cubicBezTo>
                    <a:pt x="0" y="0"/>
                    <a:pt x="11" y="97"/>
                    <a:pt x="93" y="77"/>
                  </a:cubicBezTo>
                  <a:cubicBezTo>
                    <a:pt x="105" y="57"/>
                    <a:pt x="101" y="43"/>
                    <a:pt x="95" y="3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2" name="Freeform 223"/>
            <p:cNvSpPr>
              <a:spLocks/>
            </p:cNvSpPr>
            <p:nvPr/>
          </p:nvSpPr>
          <p:spPr bwMode="gray">
            <a:xfrm>
              <a:off x="-10966450" y="13839826"/>
              <a:ext cx="225425" cy="292100"/>
            </a:xfrm>
            <a:custGeom>
              <a:avLst/>
              <a:gdLst/>
              <a:ahLst/>
              <a:cxnLst>
                <a:cxn ang="0">
                  <a:pos x="57" y="21"/>
                </a:cxn>
                <a:cxn ang="0">
                  <a:pos x="18" y="6"/>
                </a:cxn>
                <a:cxn ang="0">
                  <a:pos x="40" y="78"/>
                </a:cxn>
                <a:cxn ang="0">
                  <a:pos x="57" y="37"/>
                </a:cxn>
              </a:cxnLst>
              <a:rect l="0" t="0" r="r" b="b"/>
              <a:pathLst>
                <a:path w="60" h="78">
                  <a:moveTo>
                    <a:pt x="57" y="21"/>
                  </a:moveTo>
                  <a:cubicBezTo>
                    <a:pt x="45" y="10"/>
                    <a:pt x="38" y="0"/>
                    <a:pt x="18" y="6"/>
                  </a:cubicBezTo>
                  <a:cubicBezTo>
                    <a:pt x="0" y="35"/>
                    <a:pt x="9" y="63"/>
                    <a:pt x="40" y="78"/>
                  </a:cubicBezTo>
                  <a:cubicBezTo>
                    <a:pt x="60" y="68"/>
                    <a:pt x="57" y="57"/>
                    <a:pt x="57" y="37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3" name="Freeform 224"/>
            <p:cNvSpPr>
              <a:spLocks/>
            </p:cNvSpPr>
            <p:nvPr/>
          </p:nvSpPr>
          <p:spPr bwMode="gray">
            <a:xfrm>
              <a:off x="-9634538" y="14068426"/>
              <a:ext cx="1173163" cy="10572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2" y="180"/>
                </a:cxn>
                <a:cxn ang="0">
                  <a:pos x="313" y="273"/>
                </a:cxn>
                <a:cxn ang="0">
                  <a:pos x="111" y="212"/>
                </a:cxn>
                <a:cxn ang="0">
                  <a:pos x="0" y="16"/>
                </a:cxn>
              </a:cxnLst>
              <a:rect l="0" t="0" r="r" b="b"/>
              <a:pathLst>
                <a:path w="313" h="282">
                  <a:moveTo>
                    <a:pt x="8" y="0"/>
                  </a:moveTo>
                  <a:cubicBezTo>
                    <a:pt x="64" y="63"/>
                    <a:pt x="12" y="138"/>
                    <a:pt x="112" y="180"/>
                  </a:cubicBezTo>
                  <a:cubicBezTo>
                    <a:pt x="169" y="203"/>
                    <a:pt x="302" y="196"/>
                    <a:pt x="313" y="273"/>
                  </a:cubicBezTo>
                  <a:cubicBezTo>
                    <a:pt x="272" y="282"/>
                    <a:pt x="151" y="228"/>
                    <a:pt x="111" y="212"/>
                  </a:cubicBezTo>
                  <a:cubicBezTo>
                    <a:pt x="27" y="178"/>
                    <a:pt x="7" y="101"/>
                    <a:pt x="0" y="1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4" name="Freeform 225"/>
            <p:cNvSpPr>
              <a:spLocks/>
            </p:cNvSpPr>
            <p:nvPr/>
          </p:nvSpPr>
          <p:spPr bwMode="gray">
            <a:xfrm>
              <a:off x="-12042775" y="14008101"/>
              <a:ext cx="646113" cy="919163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226"/>
                </a:cxn>
                <a:cxn ang="0">
                  <a:pos x="118" y="16"/>
                </a:cxn>
              </a:cxnLst>
              <a:rect l="0" t="0" r="r" b="b"/>
              <a:pathLst>
                <a:path w="172" h="245">
                  <a:moveTo>
                    <a:pt x="110" y="0"/>
                  </a:moveTo>
                  <a:cubicBezTo>
                    <a:pt x="115" y="91"/>
                    <a:pt x="69" y="180"/>
                    <a:pt x="0" y="226"/>
                  </a:cubicBezTo>
                  <a:cubicBezTo>
                    <a:pt x="97" y="245"/>
                    <a:pt x="172" y="88"/>
                    <a:pt x="118" y="1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35" name="Gruppieren 193"/>
          <p:cNvGrpSpPr/>
          <p:nvPr/>
        </p:nvGrpSpPr>
        <p:grpSpPr bwMode="gray">
          <a:xfrm>
            <a:off x="1105100" y="1180726"/>
            <a:ext cx="256706" cy="1131921"/>
            <a:chOff x="15849600" y="5499101"/>
            <a:chExt cx="5478462" cy="21158200"/>
          </a:xfrm>
        </p:grpSpPr>
        <p:sp>
          <p:nvSpPr>
            <p:cNvPr id="36" name="Freeform 346"/>
            <p:cNvSpPr>
              <a:spLocks/>
            </p:cNvSpPr>
            <p:nvPr/>
          </p:nvSpPr>
          <p:spPr bwMode="gray">
            <a:xfrm>
              <a:off x="17341850" y="15898813"/>
              <a:ext cx="3443288" cy="4878388"/>
            </a:xfrm>
            <a:custGeom>
              <a:avLst/>
              <a:gdLst/>
              <a:ahLst/>
              <a:cxnLst>
                <a:cxn ang="0">
                  <a:pos x="0" y="1226"/>
                </a:cxn>
                <a:cxn ang="0">
                  <a:pos x="513" y="1294"/>
                </a:cxn>
                <a:cxn ang="0">
                  <a:pos x="762" y="1286"/>
                </a:cxn>
                <a:cxn ang="0">
                  <a:pos x="871" y="1202"/>
                </a:cxn>
                <a:cxn ang="0">
                  <a:pos x="904" y="1174"/>
                </a:cxn>
                <a:cxn ang="0">
                  <a:pos x="904" y="1004"/>
                </a:cxn>
                <a:cxn ang="0">
                  <a:pos x="866" y="652"/>
                </a:cxn>
                <a:cxn ang="0">
                  <a:pos x="795" y="271"/>
                </a:cxn>
                <a:cxn ang="0">
                  <a:pos x="755" y="131"/>
                </a:cxn>
                <a:cxn ang="0">
                  <a:pos x="690" y="19"/>
                </a:cxn>
                <a:cxn ang="0">
                  <a:pos x="295" y="0"/>
                </a:cxn>
                <a:cxn ang="0">
                  <a:pos x="193" y="49"/>
                </a:cxn>
                <a:cxn ang="0">
                  <a:pos x="89" y="484"/>
                </a:cxn>
                <a:cxn ang="0">
                  <a:pos x="85" y="693"/>
                </a:cxn>
                <a:cxn ang="0">
                  <a:pos x="60" y="887"/>
                </a:cxn>
                <a:cxn ang="0">
                  <a:pos x="57" y="1065"/>
                </a:cxn>
                <a:cxn ang="0">
                  <a:pos x="69" y="1210"/>
                </a:cxn>
              </a:cxnLst>
              <a:rect l="0" t="0" r="r" b="b"/>
              <a:pathLst>
                <a:path w="918" h="1301">
                  <a:moveTo>
                    <a:pt x="0" y="1226"/>
                  </a:moveTo>
                  <a:cubicBezTo>
                    <a:pt x="131" y="1266"/>
                    <a:pt x="372" y="1301"/>
                    <a:pt x="513" y="1294"/>
                  </a:cubicBezTo>
                  <a:cubicBezTo>
                    <a:pt x="592" y="1290"/>
                    <a:pt x="685" y="1301"/>
                    <a:pt x="762" y="1286"/>
                  </a:cubicBezTo>
                  <a:cubicBezTo>
                    <a:pt x="795" y="1280"/>
                    <a:pt x="838" y="1212"/>
                    <a:pt x="871" y="1202"/>
                  </a:cubicBezTo>
                  <a:cubicBezTo>
                    <a:pt x="898" y="1193"/>
                    <a:pt x="894" y="1200"/>
                    <a:pt x="904" y="1174"/>
                  </a:cubicBezTo>
                  <a:cubicBezTo>
                    <a:pt x="918" y="1133"/>
                    <a:pt x="905" y="1047"/>
                    <a:pt x="904" y="1004"/>
                  </a:cubicBezTo>
                  <a:cubicBezTo>
                    <a:pt x="900" y="887"/>
                    <a:pt x="880" y="767"/>
                    <a:pt x="866" y="652"/>
                  </a:cubicBezTo>
                  <a:cubicBezTo>
                    <a:pt x="852" y="530"/>
                    <a:pt x="842" y="383"/>
                    <a:pt x="795" y="271"/>
                  </a:cubicBezTo>
                  <a:cubicBezTo>
                    <a:pt x="777" y="228"/>
                    <a:pt x="766" y="178"/>
                    <a:pt x="755" y="131"/>
                  </a:cubicBezTo>
                  <a:cubicBezTo>
                    <a:pt x="742" y="75"/>
                    <a:pt x="756" y="26"/>
                    <a:pt x="690" y="19"/>
                  </a:cubicBezTo>
                  <a:cubicBezTo>
                    <a:pt x="558" y="6"/>
                    <a:pt x="427" y="1"/>
                    <a:pt x="295" y="0"/>
                  </a:cubicBezTo>
                  <a:cubicBezTo>
                    <a:pt x="246" y="0"/>
                    <a:pt x="214" y="3"/>
                    <a:pt x="193" y="49"/>
                  </a:cubicBezTo>
                  <a:cubicBezTo>
                    <a:pt x="134" y="185"/>
                    <a:pt x="107" y="336"/>
                    <a:pt x="89" y="484"/>
                  </a:cubicBezTo>
                  <a:cubicBezTo>
                    <a:pt x="81" y="552"/>
                    <a:pt x="86" y="623"/>
                    <a:pt x="85" y="693"/>
                  </a:cubicBezTo>
                  <a:cubicBezTo>
                    <a:pt x="85" y="760"/>
                    <a:pt x="67" y="821"/>
                    <a:pt x="60" y="887"/>
                  </a:cubicBezTo>
                  <a:cubicBezTo>
                    <a:pt x="54" y="947"/>
                    <a:pt x="51" y="1005"/>
                    <a:pt x="57" y="1065"/>
                  </a:cubicBezTo>
                  <a:cubicBezTo>
                    <a:pt x="61" y="1111"/>
                    <a:pt x="72" y="1165"/>
                    <a:pt x="69" y="121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7" name="Freeform 347"/>
            <p:cNvSpPr>
              <a:spLocks/>
            </p:cNvSpPr>
            <p:nvPr/>
          </p:nvSpPr>
          <p:spPr bwMode="gray">
            <a:xfrm>
              <a:off x="16719550" y="15301913"/>
              <a:ext cx="2633663" cy="10912475"/>
            </a:xfrm>
            <a:custGeom>
              <a:avLst/>
              <a:gdLst/>
              <a:ahLst/>
              <a:cxnLst>
                <a:cxn ang="0">
                  <a:pos x="691" y="256"/>
                </a:cxn>
                <a:cxn ang="0">
                  <a:pos x="658" y="957"/>
                </a:cxn>
                <a:cxn ang="0">
                  <a:pos x="634" y="1207"/>
                </a:cxn>
                <a:cxn ang="0">
                  <a:pos x="610" y="1401"/>
                </a:cxn>
                <a:cxn ang="0">
                  <a:pos x="578" y="1816"/>
                </a:cxn>
                <a:cxn ang="0">
                  <a:pos x="521" y="1990"/>
                </a:cxn>
                <a:cxn ang="0">
                  <a:pos x="481" y="2171"/>
                </a:cxn>
                <a:cxn ang="0">
                  <a:pos x="444" y="2344"/>
                </a:cxn>
                <a:cxn ang="0">
                  <a:pos x="488" y="2510"/>
                </a:cxn>
                <a:cxn ang="0">
                  <a:pos x="411" y="2646"/>
                </a:cxn>
                <a:cxn ang="0">
                  <a:pos x="279" y="2781"/>
                </a:cxn>
                <a:cxn ang="0">
                  <a:pos x="187" y="2842"/>
                </a:cxn>
                <a:cxn ang="0">
                  <a:pos x="87" y="2904"/>
                </a:cxn>
                <a:cxn ang="0">
                  <a:pos x="63" y="2892"/>
                </a:cxn>
                <a:cxn ang="0">
                  <a:pos x="18" y="2860"/>
                </a:cxn>
                <a:cxn ang="0">
                  <a:pos x="93" y="2722"/>
                </a:cxn>
                <a:cxn ang="0">
                  <a:pos x="166" y="2578"/>
                </a:cxn>
                <a:cxn ang="0">
                  <a:pos x="251" y="2227"/>
                </a:cxn>
                <a:cxn ang="0">
                  <a:pos x="276" y="1797"/>
                </a:cxn>
                <a:cxn ang="0">
                  <a:pos x="304" y="1392"/>
                </a:cxn>
                <a:cxn ang="0">
                  <a:pos x="276" y="1134"/>
                </a:cxn>
                <a:cxn ang="0">
                  <a:pos x="280" y="781"/>
                </a:cxn>
                <a:cxn ang="0">
                  <a:pos x="303" y="476"/>
                </a:cxn>
                <a:cxn ang="0">
                  <a:pos x="340" y="227"/>
                </a:cxn>
                <a:cxn ang="0">
                  <a:pos x="401" y="43"/>
                </a:cxn>
                <a:cxn ang="0">
                  <a:pos x="578" y="6"/>
                </a:cxn>
                <a:cxn ang="0">
                  <a:pos x="667" y="70"/>
                </a:cxn>
                <a:cxn ang="0">
                  <a:pos x="691" y="264"/>
                </a:cxn>
              </a:cxnLst>
              <a:rect l="0" t="0" r="r" b="b"/>
              <a:pathLst>
                <a:path w="702" h="2910">
                  <a:moveTo>
                    <a:pt x="691" y="256"/>
                  </a:moveTo>
                  <a:cubicBezTo>
                    <a:pt x="691" y="491"/>
                    <a:pt x="670" y="724"/>
                    <a:pt x="658" y="957"/>
                  </a:cubicBezTo>
                  <a:cubicBezTo>
                    <a:pt x="654" y="1045"/>
                    <a:pt x="650" y="1125"/>
                    <a:pt x="634" y="1207"/>
                  </a:cubicBezTo>
                  <a:cubicBezTo>
                    <a:pt x="622" y="1271"/>
                    <a:pt x="610" y="1331"/>
                    <a:pt x="610" y="1401"/>
                  </a:cubicBezTo>
                  <a:cubicBezTo>
                    <a:pt x="610" y="1544"/>
                    <a:pt x="617" y="1684"/>
                    <a:pt x="578" y="1816"/>
                  </a:cubicBezTo>
                  <a:cubicBezTo>
                    <a:pt x="560" y="1877"/>
                    <a:pt x="533" y="1928"/>
                    <a:pt x="521" y="1990"/>
                  </a:cubicBezTo>
                  <a:cubicBezTo>
                    <a:pt x="509" y="2049"/>
                    <a:pt x="496" y="2113"/>
                    <a:pt x="481" y="2171"/>
                  </a:cubicBezTo>
                  <a:cubicBezTo>
                    <a:pt x="467" y="2226"/>
                    <a:pt x="452" y="2288"/>
                    <a:pt x="444" y="2344"/>
                  </a:cubicBezTo>
                  <a:cubicBezTo>
                    <a:pt x="434" y="2410"/>
                    <a:pt x="479" y="2447"/>
                    <a:pt x="488" y="2510"/>
                  </a:cubicBezTo>
                  <a:cubicBezTo>
                    <a:pt x="500" y="2590"/>
                    <a:pt x="475" y="2613"/>
                    <a:pt x="411" y="2646"/>
                  </a:cubicBezTo>
                  <a:cubicBezTo>
                    <a:pt x="345" y="2679"/>
                    <a:pt x="339" y="2742"/>
                    <a:pt x="279" y="2781"/>
                  </a:cubicBezTo>
                  <a:cubicBezTo>
                    <a:pt x="248" y="2801"/>
                    <a:pt x="215" y="2818"/>
                    <a:pt x="187" y="2842"/>
                  </a:cubicBezTo>
                  <a:cubicBezTo>
                    <a:pt x="163" y="2861"/>
                    <a:pt x="118" y="2910"/>
                    <a:pt x="87" y="2904"/>
                  </a:cubicBezTo>
                  <a:cubicBezTo>
                    <a:pt x="81" y="2902"/>
                    <a:pt x="73" y="2895"/>
                    <a:pt x="63" y="2892"/>
                  </a:cubicBezTo>
                  <a:cubicBezTo>
                    <a:pt x="68" y="2865"/>
                    <a:pt x="38" y="2862"/>
                    <a:pt x="18" y="2860"/>
                  </a:cubicBezTo>
                  <a:cubicBezTo>
                    <a:pt x="0" y="2821"/>
                    <a:pt x="71" y="2754"/>
                    <a:pt x="93" y="2722"/>
                  </a:cubicBezTo>
                  <a:cubicBezTo>
                    <a:pt x="123" y="2677"/>
                    <a:pt x="137" y="2625"/>
                    <a:pt x="166" y="2578"/>
                  </a:cubicBezTo>
                  <a:cubicBezTo>
                    <a:pt x="233" y="2468"/>
                    <a:pt x="251" y="2360"/>
                    <a:pt x="251" y="2227"/>
                  </a:cubicBezTo>
                  <a:cubicBezTo>
                    <a:pt x="251" y="2082"/>
                    <a:pt x="255" y="1938"/>
                    <a:pt x="276" y="1797"/>
                  </a:cubicBezTo>
                  <a:cubicBezTo>
                    <a:pt x="296" y="1665"/>
                    <a:pt x="297" y="1528"/>
                    <a:pt x="304" y="1392"/>
                  </a:cubicBezTo>
                  <a:cubicBezTo>
                    <a:pt x="308" y="1301"/>
                    <a:pt x="285" y="1222"/>
                    <a:pt x="276" y="1134"/>
                  </a:cubicBezTo>
                  <a:cubicBezTo>
                    <a:pt x="263" y="1018"/>
                    <a:pt x="269" y="896"/>
                    <a:pt x="280" y="781"/>
                  </a:cubicBezTo>
                  <a:cubicBezTo>
                    <a:pt x="289" y="679"/>
                    <a:pt x="289" y="577"/>
                    <a:pt x="303" y="476"/>
                  </a:cubicBezTo>
                  <a:cubicBezTo>
                    <a:pt x="315" y="393"/>
                    <a:pt x="326" y="307"/>
                    <a:pt x="340" y="227"/>
                  </a:cubicBezTo>
                  <a:cubicBezTo>
                    <a:pt x="350" y="167"/>
                    <a:pt x="355" y="88"/>
                    <a:pt x="401" y="43"/>
                  </a:cubicBezTo>
                  <a:cubicBezTo>
                    <a:pt x="441" y="4"/>
                    <a:pt x="525" y="0"/>
                    <a:pt x="578" y="6"/>
                  </a:cubicBezTo>
                  <a:cubicBezTo>
                    <a:pt x="618" y="10"/>
                    <a:pt x="648" y="35"/>
                    <a:pt x="667" y="70"/>
                  </a:cubicBezTo>
                  <a:cubicBezTo>
                    <a:pt x="690" y="112"/>
                    <a:pt x="702" y="224"/>
                    <a:pt x="691" y="264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8" name="Freeform 348"/>
            <p:cNvSpPr>
              <a:spLocks/>
            </p:cNvSpPr>
            <p:nvPr/>
          </p:nvSpPr>
          <p:spPr bwMode="gray">
            <a:xfrm>
              <a:off x="19705637" y="17146588"/>
              <a:ext cx="1473200" cy="9048750"/>
            </a:xfrm>
            <a:custGeom>
              <a:avLst/>
              <a:gdLst/>
              <a:ahLst/>
              <a:cxnLst>
                <a:cxn ang="0">
                  <a:pos x="346" y="812"/>
                </a:cxn>
                <a:cxn ang="0">
                  <a:pos x="362" y="1014"/>
                </a:cxn>
                <a:cxn ang="0">
                  <a:pos x="378" y="1380"/>
                </a:cxn>
                <a:cxn ang="0">
                  <a:pos x="334" y="1586"/>
                </a:cxn>
                <a:cxn ang="0">
                  <a:pos x="310" y="1828"/>
                </a:cxn>
                <a:cxn ang="0">
                  <a:pos x="314" y="2042"/>
                </a:cxn>
                <a:cxn ang="0">
                  <a:pos x="276" y="2234"/>
                </a:cxn>
                <a:cxn ang="0">
                  <a:pos x="161" y="2386"/>
                </a:cxn>
                <a:cxn ang="0">
                  <a:pos x="16" y="2316"/>
                </a:cxn>
                <a:cxn ang="0">
                  <a:pos x="72" y="2143"/>
                </a:cxn>
                <a:cxn ang="0">
                  <a:pos x="120" y="1731"/>
                </a:cxn>
                <a:cxn ang="0">
                  <a:pos x="92" y="1522"/>
                </a:cxn>
                <a:cxn ang="0">
                  <a:pos x="67" y="1324"/>
                </a:cxn>
                <a:cxn ang="0">
                  <a:pos x="56" y="1106"/>
                </a:cxn>
                <a:cxn ang="0">
                  <a:pos x="14" y="330"/>
                </a:cxn>
                <a:cxn ang="0">
                  <a:pos x="7" y="90"/>
                </a:cxn>
                <a:cxn ang="0">
                  <a:pos x="12" y="19"/>
                </a:cxn>
                <a:cxn ang="0">
                  <a:pos x="132" y="15"/>
                </a:cxn>
                <a:cxn ang="0">
                  <a:pos x="270" y="168"/>
                </a:cxn>
                <a:cxn ang="0">
                  <a:pos x="278" y="513"/>
                </a:cxn>
                <a:cxn ang="0">
                  <a:pos x="298" y="727"/>
                </a:cxn>
                <a:cxn ang="0">
                  <a:pos x="346" y="808"/>
                </a:cxn>
              </a:cxnLst>
              <a:rect l="0" t="0" r="r" b="b"/>
              <a:pathLst>
                <a:path w="393" h="2413">
                  <a:moveTo>
                    <a:pt x="346" y="812"/>
                  </a:moveTo>
                  <a:cubicBezTo>
                    <a:pt x="341" y="877"/>
                    <a:pt x="357" y="948"/>
                    <a:pt x="362" y="1014"/>
                  </a:cubicBezTo>
                  <a:cubicBezTo>
                    <a:pt x="372" y="1138"/>
                    <a:pt x="393" y="1259"/>
                    <a:pt x="378" y="1380"/>
                  </a:cubicBezTo>
                  <a:cubicBezTo>
                    <a:pt x="370" y="1450"/>
                    <a:pt x="348" y="1520"/>
                    <a:pt x="334" y="1586"/>
                  </a:cubicBezTo>
                  <a:cubicBezTo>
                    <a:pt x="318" y="1663"/>
                    <a:pt x="317" y="1750"/>
                    <a:pt x="310" y="1828"/>
                  </a:cubicBezTo>
                  <a:cubicBezTo>
                    <a:pt x="303" y="1896"/>
                    <a:pt x="298" y="1977"/>
                    <a:pt x="314" y="2042"/>
                  </a:cubicBezTo>
                  <a:cubicBezTo>
                    <a:pt x="333" y="2124"/>
                    <a:pt x="320" y="2165"/>
                    <a:pt x="276" y="2234"/>
                  </a:cubicBezTo>
                  <a:cubicBezTo>
                    <a:pt x="245" y="2283"/>
                    <a:pt x="220" y="2356"/>
                    <a:pt x="161" y="2386"/>
                  </a:cubicBezTo>
                  <a:cubicBezTo>
                    <a:pt x="105" y="2413"/>
                    <a:pt x="21" y="2378"/>
                    <a:pt x="16" y="2316"/>
                  </a:cubicBezTo>
                  <a:cubicBezTo>
                    <a:pt x="10" y="2256"/>
                    <a:pt x="58" y="2197"/>
                    <a:pt x="72" y="2143"/>
                  </a:cubicBezTo>
                  <a:cubicBezTo>
                    <a:pt x="89" y="2078"/>
                    <a:pt x="120" y="1809"/>
                    <a:pt x="120" y="1731"/>
                  </a:cubicBezTo>
                  <a:cubicBezTo>
                    <a:pt x="120" y="1659"/>
                    <a:pt x="103" y="1590"/>
                    <a:pt x="92" y="1522"/>
                  </a:cubicBezTo>
                  <a:cubicBezTo>
                    <a:pt x="81" y="1457"/>
                    <a:pt x="70" y="1392"/>
                    <a:pt x="67" y="1324"/>
                  </a:cubicBezTo>
                  <a:cubicBezTo>
                    <a:pt x="64" y="1252"/>
                    <a:pt x="66" y="1174"/>
                    <a:pt x="56" y="1106"/>
                  </a:cubicBezTo>
                  <a:cubicBezTo>
                    <a:pt x="19" y="855"/>
                    <a:pt x="38" y="589"/>
                    <a:pt x="14" y="330"/>
                  </a:cubicBezTo>
                  <a:cubicBezTo>
                    <a:pt x="7" y="250"/>
                    <a:pt x="7" y="170"/>
                    <a:pt x="7" y="90"/>
                  </a:cubicBezTo>
                  <a:cubicBezTo>
                    <a:pt x="7" y="74"/>
                    <a:pt x="0" y="32"/>
                    <a:pt x="12" y="19"/>
                  </a:cubicBezTo>
                  <a:cubicBezTo>
                    <a:pt x="31" y="0"/>
                    <a:pt x="109" y="9"/>
                    <a:pt x="132" y="15"/>
                  </a:cubicBezTo>
                  <a:cubicBezTo>
                    <a:pt x="206" y="33"/>
                    <a:pt x="260" y="96"/>
                    <a:pt x="270" y="168"/>
                  </a:cubicBezTo>
                  <a:cubicBezTo>
                    <a:pt x="287" y="279"/>
                    <a:pt x="278" y="399"/>
                    <a:pt x="278" y="513"/>
                  </a:cubicBezTo>
                  <a:cubicBezTo>
                    <a:pt x="278" y="584"/>
                    <a:pt x="270" y="661"/>
                    <a:pt x="298" y="727"/>
                  </a:cubicBezTo>
                  <a:cubicBezTo>
                    <a:pt x="310" y="757"/>
                    <a:pt x="334" y="782"/>
                    <a:pt x="346" y="808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9" name="Freeform 351"/>
            <p:cNvSpPr>
              <a:spLocks/>
            </p:cNvSpPr>
            <p:nvPr/>
          </p:nvSpPr>
          <p:spPr bwMode="gray">
            <a:xfrm>
              <a:off x="17289462" y="13547726"/>
              <a:ext cx="3724275" cy="7132638"/>
            </a:xfrm>
            <a:custGeom>
              <a:avLst/>
              <a:gdLst/>
              <a:ahLst/>
              <a:cxnLst>
                <a:cxn ang="0">
                  <a:pos x="99" y="228"/>
                </a:cxn>
                <a:cxn ang="0">
                  <a:pos x="81" y="631"/>
                </a:cxn>
                <a:cxn ang="0">
                  <a:pos x="35" y="1041"/>
                </a:cxn>
                <a:cxn ang="0">
                  <a:pos x="27" y="1438"/>
                </a:cxn>
                <a:cxn ang="0">
                  <a:pos x="27" y="1647"/>
                </a:cxn>
                <a:cxn ang="0">
                  <a:pos x="12" y="1856"/>
                </a:cxn>
                <a:cxn ang="0">
                  <a:pos x="464" y="1902"/>
                </a:cxn>
                <a:cxn ang="0">
                  <a:pos x="762" y="1851"/>
                </a:cxn>
                <a:cxn ang="0">
                  <a:pos x="993" y="1823"/>
                </a:cxn>
                <a:cxn ang="0">
                  <a:pos x="962" y="1413"/>
                </a:cxn>
                <a:cxn ang="0">
                  <a:pos x="954" y="970"/>
                </a:cxn>
                <a:cxn ang="0">
                  <a:pos x="978" y="543"/>
                </a:cxn>
                <a:cxn ang="0">
                  <a:pos x="857" y="214"/>
                </a:cxn>
                <a:cxn ang="0">
                  <a:pos x="99" y="228"/>
                </a:cxn>
              </a:cxnLst>
              <a:rect l="0" t="0" r="r" b="b"/>
              <a:pathLst>
                <a:path w="993" h="1902">
                  <a:moveTo>
                    <a:pt x="99" y="228"/>
                  </a:moveTo>
                  <a:cubicBezTo>
                    <a:pt x="164" y="335"/>
                    <a:pt x="100" y="516"/>
                    <a:pt x="81" y="631"/>
                  </a:cubicBezTo>
                  <a:cubicBezTo>
                    <a:pt x="59" y="768"/>
                    <a:pt x="35" y="896"/>
                    <a:pt x="35" y="1041"/>
                  </a:cubicBezTo>
                  <a:cubicBezTo>
                    <a:pt x="35" y="1172"/>
                    <a:pt x="27" y="1303"/>
                    <a:pt x="27" y="1438"/>
                  </a:cubicBezTo>
                  <a:cubicBezTo>
                    <a:pt x="27" y="1507"/>
                    <a:pt x="27" y="1577"/>
                    <a:pt x="27" y="1647"/>
                  </a:cubicBezTo>
                  <a:cubicBezTo>
                    <a:pt x="27" y="1715"/>
                    <a:pt x="0" y="1796"/>
                    <a:pt x="12" y="1856"/>
                  </a:cubicBezTo>
                  <a:cubicBezTo>
                    <a:pt x="135" y="1862"/>
                    <a:pt x="360" y="1846"/>
                    <a:pt x="464" y="1902"/>
                  </a:cubicBezTo>
                  <a:cubicBezTo>
                    <a:pt x="518" y="1868"/>
                    <a:pt x="698" y="1856"/>
                    <a:pt x="762" y="1851"/>
                  </a:cubicBezTo>
                  <a:cubicBezTo>
                    <a:pt x="835" y="1844"/>
                    <a:pt x="926" y="1850"/>
                    <a:pt x="993" y="1823"/>
                  </a:cubicBezTo>
                  <a:cubicBezTo>
                    <a:pt x="982" y="1688"/>
                    <a:pt x="962" y="1558"/>
                    <a:pt x="962" y="1413"/>
                  </a:cubicBezTo>
                  <a:cubicBezTo>
                    <a:pt x="962" y="1266"/>
                    <a:pt x="954" y="1119"/>
                    <a:pt x="954" y="970"/>
                  </a:cubicBezTo>
                  <a:cubicBezTo>
                    <a:pt x="954" y="823"/>
                    <a:pt x="974" y="686"/>
                    <a:pt x="978" y="543"/>
                  </a:cubicBezTo>
                  <a:cubicBezTo>
                    <a:pt x="982" y="401"/>
                    <a:pt x="951" y="315"/>
                    <a:pt x="857" y="214"/>
                  </a:cubicBezTo>
                  <a:cubicBezTo>
                    <a:pt x="657" y="0"/>
                    <a:pt x="281" y="14"/>
                    <a:pt x="99" y="22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0" name="Freeform 352"/>
            <p:cNvSpPr>
              <a:spLocks/>
            </p:cNvSpPr>
            <p:nvPr/>
          </p:nvSpPr>
          <p:spPr bwMode="gray">
            <a:xfrm>
              <a:off x="17822862" y="14387513"/>
              <a:ext cx="2879725" cy="577850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95" y="111"/>
                </a:cxn>
                <a:cxn ang="0">
                  <a:pos x="242" y="146"/>
                </a:cxn>
                <a:cxn ang="0">
                  <a:pos x="462" y="163"/>
                </a:cxn>
                <a:cxn ang="0">
                  <a:pos x="604" y="147"/>
                </a:cxn>
                <a:cxn ang="0">
                  <a:pos x="642" y="286"/>
                </a:cxn>
                <a:cxn ang="0">
                  <a:pos x="645" y="457"/>
                </a:cxn>
                <a:cxn ang="0">
                  <a:pos x="656" y="558"/>
                </a:cxn>
                <a:cxn ang="0">
                  <a:pos x="677" y="670"/>
                </a:cxn>
                <a:cxn ang="0">
                  <a:pos x="691" y="870"/>
                </a:cxn>
                <a:cxn ang="0">
                  <a:pos x="726" y="1233"/>
                </a:cxn>
                <a:cxn ang="0">
                  <a:pos x="712" y="1423"/>
                </a:cxn>
                <a:cxn ang="0">
                  <a:pos x="715" y="1541"/>
                </a:cxn>
                <a:cxn ang="0">
                  <a:pos x="722" y="1417"/>
                </a:cxn>
                <a:cxn ang="0">
                  <a:pos x="734" y="1281"/>
                </a:cxn>
                <a:cxn ang="0">
                  <a:pos x="699" y="991"/>
                </a:cxn>
                <a:cxn ang="0">
                  <a:pos x="696" y="689"/>
                </a:cxn>
                <a:cxn ang="0">
                  <a:pos x="664" y="574"/>
                </a:cxn>
                <a:cxn ang="0">
                  <a:pos x="659" y="510"/>
                </a:cxn>
                <a:cxn ang="0">
                  <a:pos x="648" y="439"/>
                </a:cxn>
                <a:cxn ang="0">
                  <a:pos x="648" y="281"/>
                </a:cxn>
                <a:cxn ang="0">
                  <a:pos x="619" y="139"/>
                </a:cxn>
                <a:cxn ang="0">
                  <a:pos x="669" y="117"/>
                </a:cxn>
                <a:cxn ang="0">
                  <a:pos x="726" y="98"/>
                </a:cxn>
                <a:cxn ang="0">
                  <a:pos x="763" y="66"/>
                </a:cxn>
                <a:cxn ang="0">
                  <a:pos x="674" y="47"/>
                </a:cxn>
                <a:cxn ang="0">
                  <a:pos x="441" y="25"/>
                </a:cxn>
                <a:cxn ang="0">
                  <a:pos x="158" y="4"/>
                </a:cxn>
                <a:cxn ang="0">
                  <a:pos x="27" y="34"/>
                </a:cxn>
                <a:cxn ang="0">
                  <a:pos x="22" y="34"/>
                </a:cxn>
                <a:cxn ang="0">
                  <a:pos x="0" y="55"/>
                </a:cxn>
              </a:cxnLst>
              <a:rect l="0" t="0" r="r" b="b"/>
              <a:pathLst>
                <a:path w="768" h="1541">
                  <a:moveTo>
                    <a:pt x="3" y="58"/>
                  </a:moveTo>
                  <a:cubicBezTo>
                    <a:pt x="23" y="92"/>
                    <a:pt x="59" y="99"/>
                    <a:pt x="95" y="111"/>
                  </a:cubicBezTo>
                  <a:cubicBezTo>
                    <a:pt x="141" y="128"/>
                    <a:pt x="195" y="139"/>
                    <a:pt x="242" y="146"/>
                  </a:cubicBezTo>
                  <a:cubicBezTo>
                    <a:pt x="315" y="158"/>
                    <a:pt x="387" y="163"/>
                    <a:pt x="462" y="163"/>
                  </a:cubicBezTo>
                  <a:cubicBezTo>
                    <a:pt x="511" y="162"/>
                    <a:pt x="556" y="144"/>
                    <a:pt x="604" y="147"/>
                  </a:cubicBezTo>
                  <a:cubicBezTo>
                    <a:pt x="611" y="195"/>
                    <a:pt x="636" y="238"/>
                    <a:pt x="642" y="286"/>
                  </a:cubicBezTo>
                  <a:cubicBezTo>
                    <a:pt x="649" y="342"/>
                    <a:pt x="641" y="400"/>
                    <a:pt x="645" y="457"/>
                  </a:cubicBezTo>
                  <a:cubicBezTo>
                    <a:pt x="648" y="491"/>
                    <a:pt x="656" y="523"/>
                    <a:pt x="656" y="558"/>
                  </a:cubicBezTo>
                  <a:cubicBezTo>
                    <a:pt x="656" y="598"/>
                    <a:pt x="670" y="631"/>
                    <a:pt x="677" y="670"/>
                  </a:cubicBezTo>
                  <a:cubicBezTo>
                    <a:pt x="690" y="735"/>
                    <a:pt x="691" y="802"/>
                    <a:pt x="691" y="870"/>
                  </a:cubicBezTo>
                  <a:cubicBezTo>
                    <a:pt x="691" y="994"/>
                    <a:pt x="721" y="1111"/>
                    <a:pt x="726" y="1233"/>
                  </a:cubicBezTo>
                  <a:cubicBezTo>
                    <a:pt x="728" y="1297"/>
                    <a:pt x="721" y="1361"/>
                    <a:pt x="712" y="1423"/>
                  </a:cubicBezTo>
                  <a:cubicBezTo>
                    <a:pt x="709" y="1450"/>
                    <a:pt x="688" y="1521"/>
                    <a:pt x="715" y="1541"/>
                  </a:cubicBezTo>
                  <a:cubicBezTo>
                    <a:pt x="717" y="1497"/>
                    <a:pt x="709" y="1458"/>
                    <a:pt x="722" y="1417"/>
                  </a:cubicBezTo>
                  <a:cubicBezTo>
                    <a:pt x="735" y="1378"/>
                    <a:pt x="734" y="1323"/>
                    <a:pt x="734" y="1281"/>
                  </a:cubicBezTo>
                  <a:cubicBezTo>
                    <a:pt x="734" y="1180"/>
                    <a:pt x="710" y="1088"/>
                    <a:pt x="699" y="991"/>
                  </a:cubicBezTo>
                  <a:cubicBezTo>
                    <a:pt x="688" y="894"/>
                    <a:pt x="710" y="789"/>
                    <a:pt x="696" y="689"/>
                  </a:cubicBezTo>
                  <a:cubicBezTo>
                    <a:pt x="690" y="646"/>
                    <a:pt x="677" y="614"/>
                    <a:pt x="664" y="574"/>
                  </a:cubicBezTo>
                  <a:cubicBezTo>
                    <a:pt x="657" y="554"/>
                    <a:pt x="660" y="532"/>
                    <a:pt x="659" y="510"/>
                  </a:cubicBezTo>
                  <a:cubicBezTo>
                    <a:pt x="657" y="485"/>
                    <a:pt x="650" y="464"/>
                    <a:pt x="648" y="439"/>
                  </a:cubicBezTo>
                  <a:cubicBezTo>
                    <a:pt x="643" y="387"/>
                    <a:pt x="648" y="333"/>
                    <a:pt x="648" y="281"/>
                  </a:cubicBezTo>
                  <a:cubicBezTo>
                    <a:pt x="647" y="231"/>
                    <a:pt x="620" y="186"/>
                    <a:pt x="619" y="139"/>
                  </a:cubicBezTo>
                  <a:cubicBezTo>
                    <a:pt x="636" y="135"/>
                    <a:pt x="653" y="122"/>
                    <a:pt x="669" y="117"/>
                  </a:cubicBezTo>
                  <a:cubicBezTo>
                    <a:pt x="688" y="111"/>
                    <a:pt x="709" y="106"/>
                    <a:pt x="726" y="98"/>
                  </a:cubicBezTo>
                  <a:cubicBezTo>
                    <a:pt x="739" y="93"/>
                    <a:pt x="768" y="86"/>
                    <a:pt x="763" y="66"/>
                  </a:cubicBezTo>
                  <a:cubicBezTo>
                    <a:pt x="756" y="42"/>
                    <a:pt x="692" y="49"/>
                    <a:pt x="674" y="47"/>
                  </a:cubicBezTo>
                  <a:cubicBezTo>
                    <a:pt x="597" y="41"/>
                    <a:pt x="519" y="29"/>
                    <a:pt x="441" y="25"/>
                  </a:cubicBezTo>
                  <a:cubicBezTo>
                    <a:pt x="347" y="20"/>
                    <a:pt x="252" y="0"/>
                    <a:pt x="158" y="4"/>
                  </a:cubicBezTo>
                  <a:cubicBezTo>
                    <a:pt x="117" y="6"/>
                    <a:pt x="62" y="15"/>
                    <a:pt x="27" y="34"/>
                  </a:cubicBezTo>
                  <a:cubicBezTo>
                    <a:pt x="25" y="33"/>
                    <a:pt x="24" y="33"/>
                    <a:pt x="22" y="34"/>
                  </a:cubicBezTo>
                  <a:cubicBezTo>
                    <a:pt x="16" y="42"/>
                    <a:pt x="8" y="48"/>
                    <a:pt x="0" y="55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1" name="Freeform 353"/>
            <p:cNvSpPr>
              <a:spLocks/>
            </p:cNvSpPr>
            <p:nvPr/>
          </p:nvSpPr>
          <p:spPr bwMode="gray">
            <a:xfrm>
              <a:off x="15849600" y="24485601"/>
              <a:ext cx="3049588" cy="1905000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617" y="122"/>
                </a:cxn>
                <a:cxn ang="0">
                  <a:pos x="500" y="227"/>
                </a:cxn>
                <a:cxn ang="0">
                  <a:pos x="385" y="334"/>
                </a:cxn>
                <a:cxn ang="0">
                  <a:pos x="291" y="342"/>
                </a:cxn>
                <a:cxn ang="0">
                  <a:pos x="209" y="355"/>
                </a:cxn>
                <a:cxn ang="0">
                  <a:pos x="20" y="404"/>
                </a:cxn>
                <a:cxn ang="0">
                  <a:pos x="378" y="468"/>
                </a:cxn>
                <a:cxn ang="0">
                  <a:pos x="637" y="255"/>
                </a:cxn>
                <a:cxn ang="0">
                  <a:pos x="688" y="251"/>
                </a:cxn>
                <a:cxn ang="0">
                  <a:pos x="681" y="447"/>
                </a:cxn>
                <a:cxn ang="0">
                  <a:pos x="724" y="447"/>
                </a:cxn>
                <a:cxn ang="0">
                  <a:pos x="725" y="306"/>
                </a:cxn>
                <a:cxn ang="0">
                  <a:pos x="769" y="202"/>
                </a:cxn>
                <a:cxn ang="0">
                  <a:pos x="713" y="0"/>
                </a:cxn>
              </a:cxnLst>
              <a:rect l="0" t="0" r="r" b="b"/>
              <a:pathLst>
                <a:path w="813" h="508">
                  <a:moveTo>
                    <a:pt x="709" y="0"/>
                  </a:moveTo>
                  <a:cubicBezTo>
                    <a:pt x="668" y="32"/>
                    <a:pt x="651" y="82"/>
                    <a:pt x="617" y="122"/>
                  </a:cubicBezTo>
                  <a:cubicBezTo>
                    <a:pt x="584" y="162"/>
                    <a:pt x="543" y="196"/>
                    <a:pt x="500" y="227"/>
                  </a:cubicBezTo>
                  <a:cubicBezTo>
                    <a:pt x="459" y="258"/>
                    <a:pt x="435" y="311"/>
                    <a:pt x="385" y="334"/>
                  </a:cubicBezTo>
                  <a:cubicBezTo>
                    <a:pt x="359" y="346"/>
                    <a:pt x="320" y="345"/>
                    <a:pt x="291" y="342"/>
                  </a:cubicBezTo>
                  <a:cubicBezTo>
                    <a:pt x="254" y="338"/>
                    <a:pt x="244" y="339"/>
                    <a:pt x="209" y="355"/>
                  </a:cubicBezTo>
                  <a:cubicBezTo>
                    <a:pt x="150" y="381"/>
                    <a:pt x="75" y="374"/>
                    <a:pt x="20" y="404"/>
                  </a:cubicBezTo>
                  <a:cubicBezTo>
                    <a:pt x="0" y="508"/>
                    <a:pt x="327" y="481"/>
                    <a:pt x="378" y="468"/>
                  </a:cubicBezTo>
                  <a:cubicBezTo>
                    <a:pt x="492" y="437"/>
                    <a:pt x="525" y="301"/>
                    <a:pt x="637" y="255"/>
                  </a:cubicBezTo>
                  <a:cubicBezTo>
                    <a:pt x="651" y="249"/>
                    <a:pt x="673" y="248"/>
                    <a:pt x="688" y="251"/>
                  </a:cubicBezTo>
                  <a:cubicBezTo>
                    <a:pt x="708" y="319"/>
                    <a:pt x="673" y="380"/>
                    <a:pt x="681" y="447"/>
                  </a:cubicBezTo>
                  <a:cubicBezTo>
                    <a:pt x="695" y="448"/>
                    <a:pt x="710" y="448"/>
                    <a:pt x="724" y="447"/>
                  </a:cubicBezTo>
                  <a:cubicBezTo>
                    <a:pt x="727" y="400"/>
                    <a:pt x="723" y="353"/>
                    <a:pt x="725" y="306"/>
                  </a:cubicBezTo>
                  <a:cubicBezTo>
                    <a:pt x="727" y="256"/>
                    <a:pt x="745" y="240"/>
                    <a:pt x="769" y="202"/>
                  </a:cubicBezTo>
                  <a:cubicBezTo>
                    <a:pt x="813" y="134"/>
                    <a:pt x="780" y="45"/>
                    <a:pt x="713" y="0"/>
                  </a:cubicBezTo>
                </a:path>
              </a:pathLst>
            </a:custGeom>
            <a:solidFill>
              <a:srgbClr val="0B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2" name="Freeform 354"/>
            <p:cNvSpPr>
              <a:spLocks/>
            </p:cNvSpPr>
            <p:nvPr/>
          </p:nvSpPr>
          <p:spPr bwMode="gray">
            <a:xfrm>
              <a:off x="19262725" y="24395113"/>
              <a:ext cx="1874838" cy="2262188"/>
            </a:xfrm>
            <a:custGeom>
              <a:avLst/>
              <a:gdLst/>
              <a:ahLst/>
              <a:cxnLst>
                <a:cxn ang="0">
                  <a:pos x="138" y="363"/>
                </a:cxn>
                <a:cxn ang="0">
                  <a:pos x="279" y="407"/>
                </a:cxn>
                <a:cxn ang="0">
                  <a:pos x="378" y="330"/>
                </a:cxn>
                <a:cxn ang="0">
                  <a:pos x="412" y="13"/>
                </a:cxn>
                <a:cxn ang="0">
                  <a:pos x="484" y="230"/>
                </a:cxn>
                <a:cxn ang="0">
                  <a:pos x="448" y="326"/>
                </a:cxn>
                <a:cxn ang="0">
                  <a:pos x="443" y="459"/>
                </a:cxn>
                <a:cxn ang="0">
                  <a:pos x="412" y="459"/>
                </a:cxn>
                <a:cxn ang="0">
                  <a:pos x="391" y="362"/>
                </a:cxn>
                <a:cxn ang="0">
                  <a:pos x="368" y="500"/>
                </a:cxn>
                <a:cxn ang="0">
                  <a:pos x="271" y="569"/>
                </a:cxn>
                <a:cxn ang="0">
                  <a:pos x="0" y="528"/>
                </a:cxn>
                <a:cxn ang="0">
                  <a:pos x="137" y="355"/>
                </a:cxn>
                <a:cxn ang="0">
                  <a:pos x="138" y="367"/>
                </a:cxn>
              </a:cxnLst>
              <a:rect l="0" t="0" r="r" b="b"/>
              <a:pathLst>
                <a:path w="500" h="603">
                  <a:moveTo>
                    <a:pt x="138" y="363"/>
                  </a:moveTo>
                  <a:cubicBezTo>
                    <a:pt x="149" y="408"/>
                    <a:pt x="238" y="416"/>
                    <a:pt x="279" y="407"/>
                  </a:cubicBezTo>
                  <a:cubicBezTo>
                    <a:pt x="318" y="399"/>
                    <a:pt x="359" y="361"/>
                    <a:pt x="378" y="330"/>
                  </a:cubicBezTo>
                  <a:cubicBezTo>
                    <a:pt x="434" y="240"/>
                    <a:pt x="404" y="115"/>
                    <a:pt x="412" y="13"/>
                  </a:cubicBezTo>
                  <a:cubicBezTo>
                    <a:pt x="469" y="0"/>
                    <a:pt x="500" y="193"/>
                    <a:pt x="484" y="230"/>
                  </a:cubicBezTo>
                  <a:cubicBezTo>
                    <a:pt x="468" y="267"/>
                    <a:pt x="448" y="276"/>
                    <a:pt x="448" y="326"/>
                  </a:cubicBezTo>
                  <a:cubicBezTo>
                    <a:pt x="448" y="372"/>
                    <a:pt x="446" y="414"/>
                    <a:pt x="443" y="459"/>
                  </a:cubicBezTo>
                  <a:cubicBezTo>
                    <a:pt x="436" y="461"/>
                    <a:pt x="420" y="461"/>
                    <a:pt x="412" y="459"/>
                  </a:cubicBezTo>
                  <a:cubicBezTo>
                    <a:pt x="411" y="429"/>
                    <a:pt x="414" y="381"/>
                    <a:pt x="391" y="362"/>
                  </a:cubicBezTo>
                  <a:cubicBezTo>
                    <a:pt x="364" y="398"/>
                    <a:pt x="397" y="460"/>
                    <a:pt x="368" y="500"/>
                  </a:cubicBezTo>
                  <a:cubicBezTo>
                    <a:pt x="345" y="532"/>
                    <a:pt x="310" y="557"/>
                    <a:pt x="271" y="569"/>
                  </a:cubicBezTo>
                  <a:cubicBezTo>
                    <a:pt x="209" y="589"/>
                    <a:pt x="32" y="603"/>
                    <a:pt x="0" y="528"/>
                  </a:cubicBezTo>
                  <a:cubicBezTo>
                    <a:pt x="58" y="489"/>
                    <a:pt x="78" y="400"/>
                    <a:pt x="137" y="355"/>
                  </a:cubicBezTo>
                  <a:cubicBezTo>
                    <a:pt x="138" y="359"/>
                    <a:pt x="137" y="363"/>
                    <a:pt x="138" y="367"/>
                  </a:cubicBezTo>
                </a:path>
              </a:pathLst>
            </a:custGeom>
            <a:solidFill>
              <a:srgbClr val="0B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3" name="Freeform 355"/>
            <p:cNvSpPr>
              <a:spLocks/>
            </p:cNvSpPr>
            <p:nvPr/>
          </p:nvSpPr>
          <p:spPr bwMode="gray">
            <a:xfrm>
              <a:off x="16603662" y="25977851"/>
              <a:ext cx="415925" cy="128588"/>
            </a:xfrm>
            <a:custGeom>
              <a:avLst/>
              <a:gdLst/>
              <a:ahLst/>
              <a:cxnLst>
                <a:cxn ang="0">
                  <a:pos x="6" y="27"/>
                </a:cxn>
                <a:cxn ang="0">
                  <a:pos x="104" y="4"/>
                </a:cxn>
                <a:cxn ang="0">
                  <a:pos x="52" y="17"/>
                </a:cxn>
                <a:cxn ang="0">
                  <a:pos x="0" y="29"/>
                </a:cxn>
                <a:cxn ang="0">
                  <a:pos x="12" y="27"/>
                </a:cxn>
              </a:cxnLst>
              <a:rect l="0" t="0" r="r" b="b"/>
              <a:pathLst>
                <a:path w="111" h="34">
                  <a:moveTo>
                    <a:pt x="6" y="27"/>
                  </a:moveTo>
                  <a:cubicBezTo>
                    <a:pt x="23" y="30"/>
                    <a:pt x="111" y="34"/>
                    <a:pt x="104" y="4"/>
                  </a:cubicBezTo>
                  <a:cubicBezTo>
                    <a:pt x="86" y="0"/>
                    <a:pt x="70" y="15"/>
                    <a:pt x="52" y="17"/>
                  </a:cubicBezTo>
                  <a:cubicBezTo>
                    <a:pt x="38" y="19"/>
                    <a:pt x="1" y="8"/>
                    <a:pt x="0" y="29"/>
                  </a:cubicBezTo>
                  <a:cubicBezTo>
                    <a:pt x="4" y="29"/>
                    <a:pt x="8" y="29"/>
                    <a:pt x="12" y="27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4" name="Freeform 356"/>
            <p:cNvSpPr>
              <a:spLocks/>
            </p:cNvSpPr>
            <p:nvPr/>
          </p:nvSpPr>
          <p:spPr bwMode="gray">
            <a:xfrm>
              <a:off x="19529425" y="26000076"/>
              <a:ext cx="696913" cy="277813"/>
            </a:xfrm>
            <a:custGeom>
              <a:avLst/>
              <a:gdLst/>
              <a:ahLst/>
              <a:cxnLst>
                <a:cxn ang="0">
                  <a:pos x="65" y="3"/>
                </a:cxn>
                <a:cxn ang="0">
                  <a:pos x="175" y="18"/>
                </a:cxn>
                <a:cxn ang="0">
                  <a:pos x="109" y="29"/>
                </a:cxn>
                <a:cxn ang="0">
                  <a:pos x="66" y="27"/>
                </a:cxn>
                <a:cxn ang="0">
                  <a:pos x="56" y="40"/>
                </a:cxn>
                <a:cxn ang="0">
                  <a:pos x="71" y="51"/>
                </a:cxn>
                <a:cxn ang="0">
                  <a:pos x="13" y="45"/>
                </a:cxn>
                <a:cxn ang="0">
                  <a:pos x="48" y="33"/>
                </a:cxn>
                <a:cxn ang="0">
                  <a:pos x="63" y="5"/>
                </a:cxn>
              </a:cxnLst>
              <a:rect l="0" t="0" r="r" b="b"/>
              <a:pathLst>
                <a:path w="186" h="74">
                  <a:moveTo>
                    <a:pt x="65" y="3"/>
                  </a:moveTo>
                  <a:cubicBezTo>
                    <a:pt x="100" y="17"/>
                    <a:pt x="139" y="6"/>
                    <a:pt x="175" y="18"/>
                  </a:cubicBezTo>
                  <a:cubicBezTo>
                    <a:pt x="186" y="54"/>
                    <a:pt x="122" y="32"/>
                    <a:pt x="109" y="29"/>
                  </a:cubicBezTo>
                  <a:cubicBezTo>
                    <a:pt x="100" y="28"/>
                    <a:pt x="74" y="24"/>
                    <a:pt x="66" y="27"/>
                  </a:cubicBezTo>
                  <a:cubicBezTo>
                    <a:pt x="61" y="30"/>
                    <a:pt x="57" y="33"/>
                    <a:pt x="56" y="40"/>
                  </a:cubicBezTo>
                  <a:cubicBezTo>
                    <a:pt x="56" y="55"/>
                    <a:pt x="68" y="43"/>
                    <a:pt x="71" y="51"/>
                  </a:cubicBezTo>
                  <a:cubicBezTo>
                    <a:pt x="79" y="74"/>
                    <a:pt x="0" y="67"/>
                    <a:pt x="13" y="45"/>
                  </a:cubicBezTo>
                  <a:cubicBezTo>
                    <a:pt x="20" y="34"/>
                    <a:pt x="42" y="42"/>
                    <a:pt x="48" y="33"/>
                  </a:cubicBezTo>
                  <a:cubicBezTo>
                    <a:pt x="54" y="24"/>
                    <a:pt x="36" y="0"/>
                    <a:pt x="63" y="5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5" name="Freeform 357"/>
            <p:cNvSpPr>
              <a:spLocks/>
            </p:cNvSpPr>
            <p:nvPr/>
          </p:nvSpPr>
          <p:spPr bwMode="gray">
            <a:xfrm>
              <a:off x="18418175" y="5886451"/>
              <a:ext cx="2433638" cy="2871788"/>
            </a:xfrm>
            <a:custGeom>
              <a:avLst/>
              <a:gdLst/>
              <a:ahLst/>
              <a:cxnLst>
                <a:cxn ang="0">
                  <a:pos x="268" y="11"/>
                </a:cxn>
                <a:cxn ang="0">
                  <a:pos x="21" y="226"/>
                </a:cxn>
                <a:cxn ang="0">
                  <a:pos x="109" y="600"/>
                </a:cxn>
                <a:cxn ang="0">
                  <a:pos x="453" y="496"/>
                </a:cxn>
                <a:cxn ang="0">
                  <a:pos x="450" y="328"/>
                </a:cxn>
                <a:cxn ang="0">
                  <a:pos x="258" y="0"/>
                </a:cxn>
              </a:cxnLst>
              <a:rect l="0" t="0" r="r" b="b"/>
              <a:pathLst>
                <a:path w="649" h="766">
                  <a:moveTo>
                    <a:pt x="268" y="11"/>
                  </a:moveTo>
                  <a:cubicBezTo>
                    <a:pt x="149" y="3"/>
                    <a:pt x="36" y="118"/>
                    <a:pt x="21" y="226"/>
                  </a:cubicBezTo>
                  <a:cubicBezTo>
                    <a:pt x="0" y="370"/>
                    <a:pt x="106" y="473"/>
                    <a:pt x="109" y="600"/>
                  </a:cubicBezTo>
                  <a:cubicBezTo>
                    <a:pt x="189" y="766"/>
                    <a:pt x="395" y="606"/>
                    <a:pt x="453" y="496"/>
                  </a:cubicBezTo>
                  <a:cubicBezTo>
                    <a:pt x="556" y="490"/>
                    <a:pt x="562" y="282"/>
                    <a:pt x="450" y="328"/>
                  </a:cubicBezTo>
                  <a:cubicBezTo>
                    <a:pt x="649" y="193"/>
                    <a:pt x="404" y="8"/>
                    <a:pt x="258" y="0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6" name="Freeform 358"/>
            <p:cNvSpPr>
              <a:spLocks/>
            </p:cNvSpPr>
            <p:nvPr/>
          </p:nvSpPr>
          <p:spPr bwMode="gray">
            <a:xfrm>
              <a:off x="18246725" y="5499101"/>
              <a:ext cx="2940050" cy="4291013"/>
            </a:xfrm>
            <a:custGeom>
              <a:avLst/>
              <a:gdLst/>
              <a:ahLst/>
              <a:cxnLst>
                <a:cxn ang="0">
                  <a:pos x="348" y="108"/>
                </a:cxn>
                <a:cxn ang="0">
                  <a:pos x="222" y="204"/>
                </a:cxn>
                <a:cxn ang="0">
                  <a:pos x="123" y="354"/>
                </a:cxn>
                <a:cxn ang="0">
                  <a:pos x="227" y="721"/>
                </a:cxn>
                <a:cxn ang="0">
                  <a:pos x="292" y="859"/>
                </a:cxn>
                <a:cxn ang="0">
                  <a:pos x="280" y="1008"/>
                </a:cxn>
                <a:cxn ang="0">
                  <a:pos x="191" y="867"/>
                </a:cxn>
                <a:cxn ang="0">
                  <a:pos x="175" y="1083"/>
                </a:cxn>
                <a:cxn ang="0">
                  <a:pos x="171" y="1021"/>
                </a:cxn>
                <a:cxn ang="0">
                  <a:pos x="112" y="1080"/>
                </a:cxn>
                <a:cxn ang="0">
                  <a:pos x="126" y="987"/>
                </a:cxn>
                <a:cxn ang="0">
                  <a:pos x="87" y="899"/>
                </a:cxn>
                <a:cxn ang="0">
                  <a:pos x="78" y="798"/>
                </a:cxn>
                <a:cxn ang="0">
                  <a:pos x="57" y="706"/>
                </a:cxn>
                <a:cxn ang="0">
                  <a:pos x="9" y="524"/>
                </a:cxn>
                <a:cxn ang="0">
                  <a:pos x="30" y="431"/>
                </a:cxn>
                <a:cxn ang="0">
                  <a:pos x="5" y="330"/>
                </a:cxn>
                <a:cxn ang="0">
                  <a:pos x="146" y="96"/>
                </a:cxn>
                <a:cxn ang="0">
                  <a:pos x="384" y="83"/>
                </a:cxn>
                <a:cxn ang="0">
                  <a:pos x="408" y="57"/>
                </a:cxn>
                <a:cxn ang="0">
                  <a:pos x="401" y="88"/>
                </a:cxn>
                <a:cxn ang="0">
                  <a:pos x="439" y="76"/>
                </a:cxn>
                <a:cxn ang="0">
                  <a:pos x="433" y="96"/>
                </a:cxn>
                <a:cxn ang="0">
                  <a:pos x="573" y="201"/>
                </a:cxn>
                <a:cxn ang="0">
                  <a:pos x="690" y="358"/>
                </a:cxn>
                <a:cxn ang="0">
                  <a:pos x="754" y="556"/>
                </a:cxn>
                <a:cxn ang="0">
                  <a:pos x="762" y="781"/>
                </a:cxn>
                <a:cxn ang="0">
                  <a:pos x="682" y="990"/>
                </a:cxn>
                <a:cxn ang="0">
                  <a:pos x="602" y="1065"/>
                </a:cxn>
                <a:cxn ang="0">
                  <a:pos x="518" y="1144"/>
                </a:cxn>
                <a:cxn ang="0">
                  <a:pos x="517" y="1101"/>
                </a:cxn>
                <a:cxn ang="0">
                  <a:pos x="498" y="1108"/>
                </a:cxn>
                <a:cxn ang="0">
                  <a:pos x="505" y="1044"/>
                </a:cxn>
                <a:cxn ang="0">
                  <a:pos x="481" y="1058"/>
                </a:cxn>
                <a:cxn ang="0">
                  <a:pos x="489" y="956"/>
                </a:cxn>
                <a:cxn ang="0">
                  <a:pos x="462" y="967"/>
                </a:cxn>
                <a:cxn ang="0">
                  <a:pos x="470" y="863"/>
                </a:cxn>
                <a:cxn ang="0">
                  <a:pos x="509" y="794"/>
                </a:cxn>
                <a:cxn ang="0">
                  <a:pos x="510" y="601"/>
                </a:cxn>
                <a:cxn ang="0">
                  <a:pos x="563" y="444"/>
                </a:cxn>
                <a:cxn ang="0">
                  <a:pos x="466" y="439"/>
                </a:cxn>
                <a:cxn ang="0">
                  <a:pos x="409" y="253"/>
                </a:cxn>
                <a:cxn ang="0">
                  <a:pos x="351" y="113"/>
                </a:cxn>
                <a:cxn ang="0">
                  <a:pos x="340" y="112"/>
                </a:cxn>
              </a:cxnLst>
              <a:rect l="0" t="0" r="r" b="b"/>
              <a:pathLst>
                <a:path w="784" h="1144">
                  <a:moveTo>
                    <a:pt x="348" y="108"/>
                  </a:moveTo>
                  <a:cubicBezTo>
                    <a:pt x="281" y="115"/>
                    <a:pt x="264" y="161"/>
                    <a:pt x="222" y="204"/>
                  </a:cubicBezTo>
                  <a:cubicBezTo>
                    <a:pt x="175" y="253"/>
                    <a:pt x="144" y="293"/>
                    <a:pt x="123" y="354"/>
                  </a:cubicBezTo>
                  <a:cubicBezTo>
                    <a:pt x="77" y="485"/>
                    <a:pt x="125" y="621"/>
                    <a:pt x="227" y="721"/>
                  </a:cubicBezTo>
                  <a:cubicBezTo>
                    <a:pt x="268" y="761"/>
                    <a:pt x="272" y="802"/>
                    <a:pt x="292" y="859"/>
                  </a:cubicBezTo>
                  <a:cubicBezTo>
                    <a:pt x="308" y="906"/>
                    <a:pt x="317" y="974"/>
                    <a:pt x="280" y="1008"/>
                  </a:cubicBezTo>
                  <a:cubicBezTo>
                    <a:pt x="240" y="985"/>
                    <a:pt x="257" y="868"/>
                    <a:pt x="191" y="867"/>
                  </a:cubicBezTo>
                  <a:cubicBezTo>
                    <a:pt x="187" y="952"/>
                    <a:pt x="256" y="1012"/>
                    <a:pt x="175" y="1083"/>
                  </a:cubicBezTo>
                  <a:cubicBezTo>
                    <a:pt x="175" y="1060"/>
                    <a:pt x="194" y="1029"/>
                    <a:pt x="171" y="1021"/>
                  </a:cubicBezTo>
                  <a:cubicBezTo>
                    <a:pt x="174" y="1056"/>
                    <a:pt x="143" y="1072"/>
                    <a:pt x="112" y="1080"/>
                  </a:cubicBezTo>
                  <a:cubicBezTo>
                    <a:pt x="126" y="1053"/>
                    <a:pt x="131" y="1019"/>
                    <a:pt x="126" y="987"/>
                  </a:cubicBezTo>
                  <a:cubicBezTo>
                    <a:pt x="121" y="952"/>
                    <a:pt x="99" y="932"/>
                    <a:pt x="87" y="899"/>
                  </a:cubicBezTo>
                  <a:cubicBezTo>
                    <a:pt x="75" y="866"/>
                    <a:pt x="78" y="833"/>
                    <a:pt x="78" y="798"/>
                  </a:cubicBezTo>
                  <a:cubicBezTo>
                    <a:pt x="78" y="758"/>
                    <a:pt x="69" y="741"/>
                    <a:pt x="57" y="706"/>
                  </a:cubicBezTo>
                  <a:cubicBezTo>
                    <a:pt x="37" y="653"/>
                    <a:pt x="0" y="584"/>
                    <a:pt x="9" y="524"/>
                  </a:cubicBezTo>
                  <a:cubicBezTo>
                    <a:pt x="14" y="492"/>
                    <a:pt x="32" y="465"/>
                    <a:pt x="30" y="431"/>
                  </a:cubicBezTo>
                  <a:cubicBezTo>
                    <a:pt x="27" y="395"/>
                    <a:pt x="7" y="367"/>
                    <a:pt x="5" y="330"/>
                  </a:cubicBezTo>
                  <a:cubicBezTo>
                    <a:pt x="1" y="237"/>
                    <a:pt x="76" y="148"/>
                    <a:pt x="146" y="96"/>
                  </a:cubicBezTo>
                  <a:cubicBezTo>
                    <a:pt x="208" y="50"/>
                    <a:pt x="334" y="0"/>
                    <a:pt x="384" y="83"/>
                  </a:cubicBezTo>
                  <a:cubicBezTo>
                    <a:pt x="392" y="73"/>
                    <a:pt x="399" y="65"/>
                    <a:pt x="408" y="57"/>
                  </a:cubicBezTo>
                  <a:cubicBezTo>
                    <a:pt x="399" y="66"/>
                    <a:pt x="401" y="73"/>
                    <a:pt x="401" y="88"/>
                  </a:cubicBezTo>
                  <a:cubicBezTo>
                    <a:pt x="412" y="82"/>
                    <a:pt x="425" y="78"/>
                    <a:pt x="439" y="76"/>
                  </a:cubicBezTo>
                  <a:cubicBezTo>
                    <a:pt x="434" y="83"/>
                    <a:pt x="436" y="89"/>
                    <a:pt x="433" y="96"/>
                  </a:cubicBezTo>
                  <a:cubicBezTo>
                    <a:pt x="520" y="100"/>
                    <a:pt x="526" y="133"/>
                    <a:pt x="573" y="201"/>
                  </a:cubicBezTo>
                  <a:cubicBezTo>
                    <a:pt x="609" y="254"/>
                    <a:pt x="656" y="303"/>
                    <a:pt x="690" y="358"/>
                  </a:cubicBezTo>
                  <a:cubicBezTo>
                    <a:pt x="725" y="417"/>
                    <a:pt x="739" y="491"/>
                    <a:pt x="754" y="556"/>
                  </a:cubicBezTo>
                  <a:cubicBezTo>
                    <a:pt x="773" y="632"/>
                    <a:pt x="784" y="705"/>
                    <a:pt x="762" y="781"/>
                  </a:cubicBezTo>
                  <a:cubicBezTo>
                    <a:pt x="744" y="845"/>
                    <a:pt x="722" y="934"/>
                    <a:pt x="682" y="990"/>
                  </a:cubicBezTo>
                  <a:cubicBezTo>
                    <a:pt x="659" y="1022"/>
                    <a:pt x="634" y="1045"/>
                    <a:pt x="602" y="1065"/>
                  </a:cubicBezTo>
                  <a:cubicBezTo>
                    <a:pt x="564" y="1089"/>
                    <a:pt x="546" y="1116"/>
                    <a:pt x="518" y="1144"/>
                  </a:cubicBezTo>
                  <a:cubicBezTo>
                    <a:pt x="517" y="1130"/>
                    <a:pt x="518" y="1115"/>
                    <a:pt x="517" y="1101"/>
                  </a:cubicBezTo>
                  <a:cubicBezTo>
                    <a:pt x="513" y="1103"/>
                    <a:pt x="503" y="1104"/>
                    <a:pt x="498" y="1108"/>
                  </a:cubicBezTo>
                  <a:cubicBezTo>
                    <a:pt x="494" y="1086"/>
                    <a:pt x="501" y="1064"/>
                    <a:pt x="505" y="1044"/>
                  </a:cubicBezTo>
                  <a:cubicBezTo>
                    <a:pt x="499" y="1049"/>
                    <a:pt x="487" y="1053"/>
                    <a:pt x="481" y="1058"/>
                  </a:cubicBezTo>
                  <a:cubicBezTo>
                    <a:pt x="482" y="1024"/>
                    <a:pt x="477" y="987"/>
                    <a:pt x="489" y="956"/>
                  </a:cubicBezTo>
                  <a:cubicBezTo>
                    <a:pt x="481" y="963"/>
                    <a:pt x="470" y="963"/>
                    <a:pt x="462" y="967"/>
                  </a:cubicBezTo>
                  <a:cubicBezTo>
                    <a:pt x="460" y="931"/>
                    <a:pt x="458" y="895"/>
                    <a:pt x="470" y="863"/>
                  </a:cubicBezTo>
                  <a:cubicBezTo>
                    <a:pt x="479" y="839"/>
                    <a:pt x="502" y="819"/>
                    <a:pt x="509" y="794"/>
                  </a:cubicBezTo>
                  <a:cubicBezTo>
                    <a:pt x="525" y="740"/>
                    <a:pt x="504" y="660"/>
                    <a:pt x="510" y="601"/>
                  </a:cubicBezTo>
                  <a:cubicBezTo>
                    <a:pt x="551" y="591"/>
                    <a:pt x="603" y="512"/>
                    <a:pt x="563" y="444"/>
                  </a:cubicBezTo>
                  <a:cubicBezTo>
                    <a:pt x="536" y="397"/>
                    <a:pt x="501" y="484"/>
                    <a:pt x="466" y="439"/>
                  </a:cubicBezTo>
                  <a:cubicBezTo>
                    <a:pt x="432" y="394"/>
                    <a:pt x="408" y="309"/>
                    <a:pt x="409" y="253"/>
                  </a:cubicBezTo>
                  <a:cubicBezTo>
                    <a:pt x="409" y="185"/>
                    <a:pt x="382" y="167"/>
                    <a:pt x="351" y="113"/>
                  </a:cubicBezTo>
                  <a:cubicBezTo>
                    <a:pt x="347" y="112"/>
                    <a:pt x="344" y="113"/>
                    <a:pt x="340" y="112"/>
                  </a:cubicBezTo>
                </a:path>
              </a:pathLst>
            </a:custGeom>
            <a:solidFill>
              <a:srgbClr val="C69C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7" name="Freeform 359"/>
            <p:cNvSpPr>
              <a:spLocks/>
            </p:cNvSpPr>
            <p:nvPr/>
          </p:nvSpPr>
          <p:spPr bwMode="gray">
            <a:xfrm>
              <a:off x="20223162" y="6965951"/>
              <a:ext cx="393700" cy="1162050"/>
            </a:xfrm>
            <a:custGeom>
              <a:avLst/>
              <a:gdLst/>
              <a:ahLst/>
              <a:cxnLst>
                <a:cxn ang="0">
                  <a:pos x="41" y="53"/>
                </a:cxn>
                <a:cxn ang="0">
                  <a:pos x="58" y="182"/>
                </a:cxn>
                <a:cxn ang="0">
                  <a:pos x="16" y="233"/>
                </a:cxn>
                <a:cxn ang="0">
                  <a:pos x="21" y="310"/>
                </a:cxn>
                <a:cxn ang="0">
                  <a:pos x="105" y="147"/>
                </a:cxn>
                <a:cxn ang="0">
                  <a:pos x="0" y="0"/>
                </a:cxn>
              </a:cxnLst>
              <a:rect l="0" t="0" r="r" b="b"/>
              <a:pathLst>
                <a:path w="105" h="310">
                  <a:moveTo>
                    <a:pt x="41" y="53"/>
                  </a:moveTo>
                  <a:cubicBezTo>
                    <a:pt x="58" y="67"/>
                    <a:pt x="88" y="145"/>
                    <a:pt x="58" y="182"/>
                  </a:cubicBezTo>
                  <a:cubicBezTo>
                    <a:pt x="44" y="199"/>
                    <a:pt x="24" y="208"/>
                    <a:pt x="16" y="233"/>
                  </a:cubicBezTo>
                  <a:cubicBezTo>
                    <a:pt x="8" y="257"/>
                    <a:pt x="12" y="289"/>
                    <a:pt x="21" y="310"/>
                  </a:cubicBezTo>
                  <a:cubicBezTo>
                    <a:pt x="22" y="237"/>
                    <a:pt x="105" y="226"/>
                    <a:pt x="105" y="147"/>
                  </a:cubicBezTo>
                  <a:cubicBezTo>
                    <a:pt x="104" y="66"/>
                    <a:pt x="39" y="58"/>
                    <a:pt x="0" y="0"/>
                  </a:cubicBezTo>
                </a:path>
              </a:pathLst>
            </a:custGeom>
            <a:solidFill>
              <a:srgbClr val="A67C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8" name="Freeform 360"/>
            <p:cNvSpPr>
              <a:spLocks/>
            </p:cNvSpPr>
            <p:nvPr/>
          </p:nvSpPr>
          <p:spPr bwMode="gray">
            <a:xfrm>
              <a:off x="18265775" y="7123113"/>
              <a:ext cx="2208213" cy="4467225"/>
            </a:xfrm>
            <a:custGeom>
              <a:avLst/>
              <a:gdLst/>
              <a:ahLst/>
              <a:cxnLst>
                <a:cxn ang="0">
                  <a:pos x="213" y="229"/>
                </a:cxn>
                <a:cxn ang="0">
                  <a:pos x="206" y="543"/>
                </a:cxn>
                <a:cxn ang="0">
                  <a:pos x="0" y="863"/>
                </a:cxn>
                <a:cxn ang="0">
                  <a:pos x="546" y="431"/>
                </a:cxn>
                <a:cxn ang="0">
                  <a:pos x="556" y="356"/>
                </a:cxn>
                <a:cxn ang="0">
                  <a:pos x="543" y="225"/>
                </a:cxn>
                <a:cxn ang="0">
                  <a:pos x="461" y="99"/>
                </a:cxn>
                <a:cxn ang="0">
                  <a:pos x="213" y="229"/>
                </a:cxn>
              </a:cxnLst>
              <a:rect l="0" t="0" r="r" b="b"/>
              <a:pathLst>
                <a:path w="589" h="1191">
                  <a:moveTo>
                    <a:pt x="213" y="229"/>
                  </a:moveTo>
                  <a:cubicBezTo>
                    <a:pt x="231" y="335"/>
                    <a:pt x="269" y="460"/>
                    <a:pt x="206" y="543"/>
                  </a:cubicBezTo>
                  <a:cubicBezTo>
                    <a:pt x="127" y="579"/>
                    <a:pt x="203" y="616"/>
                    <a:pt x="0" y="863"/>
                  </a:cubicBezTo>
                  <a:cubicBezTo>
                    <a:pt x="316" y="1191"/>
                    <a:pt x="589" y="580"/>
                    <a:pt x="546" y="431"/>
                  </a:cubicBezTo>
                  <a:cubicBezTo>
                    <a:pt x="541" y="410"/>
                    <a:pt x="566" y="382"/>
                    <a:pt x="556" y="356"/>
                  </a:cubicBezTo>
                  <a:cubicBezTo>
                    <a:pt x="546" y="329"/>
                    <a:pt x="546" y="253"/>
                    <a:pt x="543" y="225"/>
                  </a:cubicBezTo>
                  <a:cubicBezTo>
                    <a:pt x="540" y="190"/>
                    <a:pt x="483" y="124"/>
                    <a:pt x="461" y="99"/>
                  </a:cubicBezTo>
                  <a:cubicBezTo>
                    <a:pt x="369" y="0"/>
                    <a:pt x="255" y="157"/>
                    <a:pt x="213" y="229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49" name="Freeform 361"/>
            <p:cNvSpPr>
              <a:spLocks/>
            </p:cNvSpPr>
            <p:nvPr/>
          </p:nvSpPr>
          <p:spPr bwMode="gray">
            <a:xfrm>
              <a:off x="19056350" y="7715251"/>
              <a:ext cx="1222375" cy="855663"/>
            </a:xfrm>
            <a:custGeom>
              <a:avLst/>
              <a:gdLst/>
              <a:ahLst/>
              <a:cxnLst>
                <a:cxn ang="0">
                  <a:pos x="66" y="203"/>
                </a:cxn>
                <a:cxn ang="0">
                  <a:pos x="186" y="196"/>
                </a:cxn>
                <a:cxn ang="0">
                  <a:pos x="323" y="39"/>
                </a:cxn>
                <a:cxn ang="0">
                  <a:pos x="303" y="0"/>
                </a:cxn>
                <a:cxn ang="0">
                  <a:pos x="177" y="74"/>
                </a:cxn>
                <a:cxn ang="0">
                  <a:pos x="64" y="90"/>
                </a:cxn>
                <a:cxn ang="0">
                  <a:pos x="0" y="116"/>
                </a:cxn>
              </a:cxnLst>
              <a:rect l="0" t="0" r="r" b="b"/>
              <a:pathLst>
                <a:path w="326" h="228">
                  <a:moveTo>
                    <a:pt x="66" y="203"/>
                  </a:moveTo>
                  <a:cubicBezTo>
                    <a:pt x="107" y="228"/>
                    <a:pt x="148" y="208"/>
                    <a:pt x="186" y="196"/>
                  </a:cubicBezTo>
                  <a:cubicBezTo>
                    <a:pt x="272" y="167"/>
                    <a:pt x="295" y="119"/>
                    <a:pt x="323" y="39"/>
                  </a:cubicBezTo>
                  <a:cubicBezTo>
                    <a:pt x="314" y="26"/>
                    <a:pt x="326" y="5"/>
                    <a:pt x="303" y="0"/>
                  </a:cubicBezTo>
                  <a:cubicBezTo>
                    <a:pt x="298" y="45"/>
                    <a:pt x="215" y="68"/>
                    <a:pt x="177" y="74"/>
                  </a:cubicBezTo>
                  <a:cubicBezTo>
                    <a:pt x="140" y="79"/>
                    <a:pt x="100" y="78"/>
                    <a:pt x="64" y="90"/>
                  </a:cubicBezTo>
                  <a:cubicBezTo>
                    <a:pt x="40" y="98"/>
                    <a:pt x="28" y="114"/>
                    <a:pt x="0" y="116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0" name="Freeform 362"/>
            <p:cNvSpPr>
              <a:spLocks/>
            </p:cNvSpPr>
            <p:nvPr/>
          </p:nvSpPr>
          <p:spPr bwMode="gray">
            <a:xfrm>
              <a:off x="19045237" y="7697788"/>
              <a:ext cx="1214438" cy="1057275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324" y="0"/>
                </a:cxn>
              </a:cxnLst>
              <a:rect l="0" t="0" r="r" b="b"/>
              <a:pathLst>
                <a:path w="324" h="282">
                  <a:moveTo>
                    <a:pt x="0" y="119"/>
                  </a:moveTo>
                  <a:cubicBezTo>
                    <a:pt x="104" y="282"/>
                    <a:pt x="266" y="109"/>
                    <a:pt x="324" y="0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1" name="Freeform 365"/>
            <p:cNvSpPr>
              <a:spLocks/>
            </p:cNvSpPr>
            <p:nvPr/>
          </p:nvSpPr>
          <p:spPr bwMode="gray">
            <a:xfrm>
              <a:off x="16495712" y="8416926"/>
              <a:ext cx="4832350" cy="6521450"/>
            </a:xfrm>
            <a:custGeom>
              <a:avLst/>
              <a:gdLst/>
              <a:ahLst/>
              <a:cxnLst>
                <a:cxn ang="0">
                  <a:pos x="530" y="466"/>
                </a:cxn>
                <a:cxn ang="0">
                  <a:pos x="636" y="308"/>
                </a:cxn>
                <a:cxn ang="0">
                  <a:pos x="710" y="120"/>
                </a:cxn>
                <a:cxn ang="0">
                  <a:pos x="583" y="280"/>
                </a:cxn>
                <a:cxn ang="0">
                  <a:pos x="401" y="380"/>
                </a:cxn>
                <a:cxn ang="0">
                  <a:pos x="386" y="477"/>
                </a:cxn>
                <a:cxn ang="0">
                  <a:pos x="342" y="555"/>
                </a:cxn>
                <a:cxn ang="0">
                  <a:pos x="302" y="660"/>
                </a:cxn>
                <a:cxn ang="0">
                  <a:pos x="264" y="662"/>
                </a:cxn>
                <a:cxn ang="0">
                  <a:pos x="197" y="820"/>
                </a:cxn>
                <a:cxn ang="0">
                  <a:pos x="108" y="958"/>
                </a:cxn>
                <a:cxn ang="0">
                  <a:pos x="6" y="1009"/>
                </a:cxn>
                <a:cxn ang="0">
                  <a:pos x="125" y="1314"/>
                </a:cxn>
                <a:cxn ang="0">
                  <a:pos x="311" y="1107"/>
                </a:cxn>
                <a:cxn ang="0">
                  <a:pos x="423" y="1224"/>
                </a:cxn>
                <a:cxn ang="0">
                  <a:pos x="337" y="1234"/>
                </a:cxn>
                <a:cxn ang="0">
                  <a:pos x="183" y="1566"/>
                </a:cxn>
                <a:cxn ang="0">
                  <a:pos x="634" y="1691"/>
                </a:cxn>
                <a:cxn ang="0">
                  <a:pos x="1134" y="1644"/>
                </a:cxn>
                <a:cxn ang="0">
                  <a:pos x="1076" y="1517"/>
                </a:cxn>
                <a:cxn ang="0">
                  <a:pos x="988" y="1169"/>
                </a:cxn>
                <a:cxn ang="0">
                  <a:pos x="1111" y="872"/>
                </a:cxn>
                <a:cxn ang="0">
                  <a:pos x="1158" y="185"/>
                </a:cxn>
                <a:cxn ang="0">
                  <a:pos x="1077" y="94"/>
                </a:cxn>
                <a:cxn ang="0">
                  <a:pos x="1029" y="0"/>
                </a:cxn>
              </a:cxnLst>
              <a:rect l="0" t="0" r="r" b="b"/>
              <a:pathLst>
                <a:path w="1289" h="1739">
                  <a:moveTo>
                    <a:pt x="530" y="466"/>
                  </a:moveTo>
                  <a:cubicBezTo>
                    <a:pt x="550" y="401"/>
                    <a:pt x="583" y="351"/>
                    <a:pt x="636" y="308"/>
                  </a:cubicBezTo>
                  <a:cubicBezTo>
                    <a:pt x="701" y="255"/>
                    <a:pt x="687" y="195"/>
                    <a:pt x="710" y="120"/>
                  </a:cubicBezTo>
                  <a:cubicBezTo>
                    <a:pt x="677" y="180"/>
                    <a:pt x="635" y="245"/>
                    <a:pt x="583" y="280"/>
                  </a:cubicBezTo>
                  <a:cubicBezTo>
                    <a:pt x="539" y="309"/>
                    <a:pt x="454" y="365"/>
                    <a:pt x="401" y="380"/>
                  </a:cubicBezTo>
                  <a:cubicBezTo>
                    <a:pt x="391" y="411"/>
                    <a:pt x="397" y="448"/>
                    <a:pt x="386" y="477"/>
                  </a:cubicBezTo>
                  <a:cubicBezTo>
                    <a:pt x="372" y="514"/>
                    <a:pt x="332" y="500"/>
                    <a:pt x="342" y="555"/>
                  </a:cubicBezTo>
                  <a:cubicBezTo>
                    <a:pt x="289" y="563"/>
                    <a:pt x="280" y="620"/>
                    <a:pt x="302" y="660"/>
                  </a:cubicBezTo>
                  <a:cubicBezTo>
                    <a:pt x="290" y="659"/>
                    <a:pt x="276" y="663"/>
                    <a:pt x="264" y="662"/>
                  </a:cubicBezTo>
                  <a:cubicBezTo>
                    <a:pt x="227" y="692"/>
                    <a:pt x="224" y="776"/>
                    <a:pt x="197" y="820"/>
                  </a:cubicBezTo>
                  <a:cubicBezTo>
                    <a:pt x="170" y="862"/>
                    <a:pt x="99" y="907"/>
                    <a:pt x="108" y="958"/>
                  </a:cubicBezTo>
                  <a:cubicBezTo>
                    <a:pt x="71" y="972"/>
                    <a:pt x="42" y="997"/>
                    <a:pt x="6" y="1009"/>
                  </a:cubicBezTo>
                  <a:cubicBezTo>
                    <a:pt x="0" y="1119"/>
                    <a:pt x="1" y="1277"/>
                    <a:pt x="125" y="1314"/>
                  </a:cubicBezTo>
                  <a:cubicBezTo>
                    <a:pt x="246" y="1350"/>
                    <a:pt x="402" y="1227"/>
                    <a:pt x="311" y="1107"/>
                  </a:cubicBezTo>
                  <a:cubicBezTo>
                    <a:pt x="336" y="1151"/>
                    <a:pt x="421" y="1171"/>
                    <a:pt x="423" y="1224"/>
                  </a:cubicBezTo>
                  <a:cubicBezTo>
                    <a:pt x="396" y="1233"/>
                    <a:pt x="366" y="1235"/>
                    <a:pt x="337" y="1234"/>
                  </a:cubicBezTo>
                  <a:cubicBezTo>
                    <a:pt x="329" y="1389"/>
                    <a:pt x="276" y="1449"/>
                    <a:pt x="183" y="1566"/>
                  </a:cubicBezTo>
                  <a:cubicBezTo>
                    <a:pt x="274" y="1673"/>
                    <a:pt x="496" y="1683"/>
                    <a:pt x="634" y="1691"/>
                  </a:cubicBezTo>
                  <a:cubicBezTo>
                    <a:pt x="758" y="1699"/>
                    <a:pt x="1048" y="1739"/>
                    <a:pt x="1134" y="1644"/>
                  </a:cubicBezTo>
                  <a:cubicBezTo>
                    <a:pt x="1109" y="1609"/>
                    <a:pt x="1087" y="1557"/>
                    <a:pt x="1076" y="1517"/>
                  </a:cubicBezTo>
                  <a:cubicBezTo>
                    <a:pt x="973" y="1421"/>
                    <a:pt x="989" y="1307"/>
                    <a:pt x="988" y="1169"/>
                  </a:cubicBezTo>
                  <a:cubicBezTo>
                    <a:pt x="988" y="1052"/>
                    <a:pt x="1066" y="973"/>
                    <a:pt x="1111" y="872"/>
                  </a:cubicBezTo>
                  <a:cubicBezTo>
                    <a:pt x="1203" y="669"/>
                    <a:pt x="1289" y="402"/>
                    <a:pt x="1158" y="185"/>
                  </a:cubicBezTo>
                  <a:cubicBezTo>
                    <a:pt x="1138" y="152"/>
                    <a:pt x="1098" y="127"/>
                    <a:pt x="1077" y="94"/>
                  </a:cubicBezTo>
                  <a:cubicBezTo>
                    <a:pt x="1060" y="66"/>
                    <a:pt x="1063" y="15"/>
                    <a:pt x="1029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2" name="Freeform 366"/>
            <p:cNvSpPr>
              <a:spLocks/>
            </p:cNvSpPr>
            <p:nvPr/>
          </p:nvSpPr>
          <p:spPr bwMode="gray">
            <a:xfrm>
              <a:off x="19877087" y="11296651"/>
              <a:ext cx="525463" cy="635000"/>
            </a:xfrm>
            <a:custGeom>
              <a:avLst/>
              <a:gdLst/>
              <a:ahLst/>
              <a:cxnLst>
                <a:cxn ang="0">
                  <a:pos x="140" y="167"/>
                </a:cxn>
                <a:cxn ang="0">
                  <a:pos x="35" y="53"/>
                </a:cxn>
                <a:cxn ang="0">
                  <a:pos x="65" y="116"/>
                </a:cxn>
                <a:cxn ang="0">
                  <a:pos x="140" y="167"/>
                </a:cxn>
              </a:cxnLst>
              <a:rect l="0" t="0" r="r" b="b"/>
              <a:pathLst>
                <a:path w="140" h="169">
                  <a:moveTo>
                    <a:pt x="140" y="167"/>
                  </a:moveTo>
                  <a:cubicBezTo>
                    <a:pt x="130" y="133"/>
                    <a:pt x="89" y="0"/>
                    <a:pt x="35" y="53"/>
                  </a:cubicBezTo>
                  <a:cubicBezTo>
                    <a:pt x="0" y="87"/>
                    <a:pt x="36" y="103"/>
                    <a:pt x="65" y="116"/>
                  </a:cubicBezTo>
                  <a:cubicBezTo>
                    <a:pt x="88" y="126"/>
                    <a:pt x="115" y="169"/>
                    <a:pt x="140" y="167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3" name="Freeform 367"/>
            <p:cNvSpPr>
              <a:spLocks/>
            </p:cNvSpPr>
            <p:nvPr/>
          </p:nvSpPr>
          <p:spPr bwMode="gray">
            <a:xfrm>
              <a:off x="20207287" y="11207751"/>
              <a:ext cx="371475" cy="465138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53" y="18"/>
                </a:cxn>
                <a:cxn ang="0">
                  <a:pos x="95" y="118"/>
                </a:cxn>
                <a:cxn ang="0">
                  <a:pos x="47" y="65"/>
                </a:cxn>
                <a:cxn ang="0">
                  <a:pos x="41" y="11"/>
                </a:cxn>
              </a:cxnLst>
              <a:rect l="0" t="0" r="r" b="b"/>
              <a:pathLst>
                <a:path w="99" h="124">
                  <a:moveTo>
                    <a:pt x="44" y="8"/>
                  </a:moveTo>
                  <a:cubicBezTo>
                    <a:pt x="48" y="12"/>
                    <a:pt x="50" y="13"/>
                    <a:pt x="53" y="18"/>
                  </a:cubicBezTo>
                  <a:cubicBezTo>
                    <a:pt x="87" y="24"/>
                    <a:pt x="99" y="86"/>
                    <a:pt x="95" y="118"/>
                  </a:cubicBezTo>
                  <a:cubicBezTo>
                    <a:pt x="75" y="124"/>
                    <a:pt x="62" y="81"/>
                    <a:pt x="47" y="65"/>
                  </a:cubicBezTo>
                  <a:cubicBezTo>
                    <a:pt x="38" y="55"/>
                    <a:pt x="0" y="0"/>
                    <a:pt x="41" y="11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4" name="Freeform 368"/>
            <p:cNvSpPr>
              <a:spLocks/>
            </p:cNvSpPr>
            <p:nvPr/>
          </p:nvSpPr>
          <p:spPr bwMode="gray">
            <a:xfrm>
              <a:off x="19623087" y="13242926"/>
              <a:ext cx="760413" cy="693738"/>
            </a:xfrm>
            <a:custGeom>
              <a:avLst/>
              <a:gdLst/>
              <a:ahLst/>
              <a:cxnLst>
                <a:cxn ang="0">
                  <a:pos x="203" y="185"/>
                </a:cxn>
                <a:cxn ang="0">
                  <a:pos x="128" y="85"/>
                </a:cxn>
                <a:cxn ang="0">
                  <a:pos x="7" y="6"/>
                </a:cxn>
                <a:cxn ang="0">
                  <a:pos x="46" y="46"/>
                </a:cxn>
                <a:cxn ang="0">
                  <a:pos x="106" y="84"/>
                </a:cxn>
                <a:cxn ang="0">
                  <a:pos x="197" y="180"/>
                </a:cxn>
              </a:cxnLst>
              <a:rect l="0" t="0" r="r" b="b"/>
              <a:pathLst>
                <a:path w="203" h="185">
                  <a:moveTo>
                    <a:pt x="203" y="185"/>
                  </a:moveTo>
                  <a:cubicBezTo>
                    <a:pt x="179" y="150"/>
                    <a:pt x="154" y="116"/>
                    <a:pt x="128" y="85"/>
                  </a:cubicBezTo>
                  <a:cubicBezTo>
                    <a:pt x="103" y="56"/>
                    <a:pt x="52" y="0"/>
                    <a:pt x="7" y="6"/>
                  </a:cubicBezTo>
                  <a:cubicBezTo>
                    <a:pt x="0" y="35"/>
                    <a:pt x="28" y="37"/>
                    <a:pt x="46" y="46"/>
                  </a:cubicBezTo>
                  <a:cubicBezTo>
                    <a:pt x="67" y="57"/>
                    <a:pt x="86" y="69"/>
                    <a:pt x="106" y="84"/>
                  </a:cubicBezTo>
                  <a:cubicBezTo>
                    <a:pt x="144" y="113"/>
                    <a:pt x="168" y="147"/>
                    <a:pt x="197" y="18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5" name="Freeform 369"/>
            <p:cNvSpPr>
              <a:spLocks/>
            </p:cNvSpPr>
            <p:nvPr/>
          </p:nvSpPr>
          <p:spPr bwMode="gray">
            <a:xfrm>
              <a:off x="19738975" y="9891713"/>
              <a:ext cx="674688" cy="517525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55" y="29"/>
                </a:cxn>
                <a:cxn ang="0">
                  <a:pos x="155" y="39"/>
                </a:cxn>
                <a:cxn ang="0">
                  <a:pos x="19" y="82"/>
                </a:cxn>
                <a:cxn ang="0">
                  <a:pos x="180" y="130"/>
                </a:cxn>
                <a:cxn ang="0">
                  <a:pos x="5" y="93"/>
                </a:cxn>
              </a:cxnLst>
              <a:rect l="0" t="0" r="r" b="b"/>
              <a:pathLst>
                <a:path w="180" h="138">
                  <a:moveTo>
                    <a:pt x="0" y="90"/>
                  </a:moveTo>
                  <a:cubicBezTo>
                    <a:pt x="20" y="52"/>
                    <a:pt x="116" y="0"/>
                    <a:pt x="155" y="29"/>
                  </a:cubicBezTo>
                  <a:cubicBezTo>
                    <a:pt x="156" y="32"/>
                    <a:pt x="156" y="35"/>
                    <a:pt x="155" y="39"/>
                  </a:cubicBezTo>
                  <a:cubicBezTo>
                    <a:pt x="105" y="47"/>
                    <a:pt x="47" y="28"/>
                    <a:pt x="19" y="82"/>
                  </a:cubicBezTo>
                  <a:cubicBezTo>
                    <a:pt x="66" y="85"/>
                    <a:pt x="174" y="65"/>
                    <a:pt x="180" y="130"/>
                  </a:cubicBezTo>
                  <a:cubicBezTo>
                    <a:pt x="129" y="138"/>
                    <a:pt x="55" y="44"/>
                    <a:pt x="5" y="9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6" name="Freeform 370"/>
            <p:cNvSpPr>
              <a:spLocks/>
            </p:cNvSpPr>
            <p:nvPr/>
          </p:nvSpPr>
          <p:spPr bwMode="gray">
            <a:xfrm>
              <a:off x="20380325" y="9644063"/>
              <a:ext cx="446088" cy="160338"/>
            </a:xfrm>
            <a:custGeom>
              <a:avLst/>
              <a:gdLst/>
              <a:ahLst/>
              <a:cxnLst>
                <a:cxn ang="0">
                  <a:pos x="119" y="38"/>
                </a:cxn>
                <a:cxn ang="0">
                  <a:pos x="15" y="14"/>
                </a:cxn>
                <a:cxn ang="0">
                  <a:pos x="57" y="29"/>
                </a:cxn>
                <a:cxn ang="0">
                  <a:pos x="116" y="43"/>
                </a:cxn>
              </a:cxnLst>
              <a:rect l="0" t="0" r="r" b="b"/>
              <a:pathLst>
                <a:path w="119" h="43">
                  <a:moveTo>
                    <a:pt x="119" y="38"/>
                  </a:moveTo>
                  <a:cubicBezTo>
                    <a:pt x="116" y="7"/>
                    <a:pt x="35" y="0"/>
                    <a:pt x="15" y="14"/>
                  </a:cubicBezTo>
                  <a:cubicBezTo>
                    <a:pt x="0" y="42"/>
                    <a:pt x="43" y="32"/>
                    <a:pt x="57" y="29"/>
                  </a:cubicBezTo>
                  <a:cubicBezTo>
                    <a:pt x="84" y="25"/>
                    <a:pt x="95" y="25"/>
                    <a:pt x="116" y="4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7" name="Freeform 372"/>
            <p:cNvSpPr>
              <a:spLocks/>
            </p:cNvSpPr>
            <p:nvPr/>
          </p:nvSpPr>
          <p:spPr bwMode="gray">
            <a:xfrm>
              <a:off x="19929475" y="9167813"/>
              <a:ext cx="682625" cy="347663"/>
            </a:xfrm>
            <a:custGeom>
              <a:avLst/>
              <a:gdLst/>
              <a:ahLst/>
              <a:cxnLst>
                <a:cxn ang="0">
                  <a:pos x="11" y="82"/>
                </a:cxn>
                <a:cxn ang="0">
                  <a:pos x="11" y="74"/>
                </a:cxn>
                <a:cxn ang="0">
                  <a:pos x="182" y="49"/>
                </a:cxn>
                <a:cxn ang="0">
                  <a:pos x="132" y="39"/>
                </a:cxn>
                <a:cxn ang="0">
                  <a:pos x="83" y="52"/>
                </a:cxn>
                <a:cxn ang="0">
                  <a:pos x="0" y="93"/>
                </a:cxn>
              </a:cxnLst>
              <a:rect l="0" t="0" r="r" b="b"/>
              <a:pathLst>
                <a:path w="182" h="93">
                  <a:moveTo>
                    <a:pt x="11" y="82"/>
                  </a:moveTo>
                  <a:cubicBezTo>
                    <a:pt x="11" y="79"/>
                    <a:pt x="10" y="77"/>
                    <a:pt x="11" y="74"/>
                  </a:cubicBezTo>
                  <a:cubicBezTo>
                    <a:pt x="52" y="49"/>
                    <a:pt x="144" y="0"/>
                    <a:pt x="182" y="49"/>
                  </a:cubicBezTo>
                  <a:cubicBezTo>
                    <a:pt x="163" y="51"/>
                    <a:pt x="150" y="40"/>
                    <a:pt x="132" y="39"/>
                  </a:cubicBezTo>
                  <a:cubicBezTo>
                    <a:pt x="114" y="37"/>
                    <a:pt x="98" y="46"/>
                    <a:pt x="83" y="52"/>
                  </a:cubicBezTo>
                  <a:cubicBezTo>
                    <a:pt x="52" y="63"/>
                    <a:pt x="25" y="72"/>
                    <a:pt x="0" y="9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8" name="Freeform 373"/>
            <p:cNvSpPr>
              <a:spLocks/>
            </p:cNvSpPr>
            <p:nvPr/>
          </p:nvSpPr>
          <p:spPr bwMode="gray">
            <a:xfrm>
              <a:off x="18441987" y="9666288"/>
              <a:ext cx="1198563" cy="1720850"/>
            </a:xfrm>
            <a:custGeom>
              <a:avLst/>
              <a:gdLst/>
              <a:ahLst/>
              <a:cxnLst>
                <a:cxn ang="0">
                  <a:pos x="314" y="0"/>
                </a:cxn>
                <a:cxn ang="0">
                  <a:pos x="257" y="126"/>
                </a:cxn>
                <a:cxn ang="0">
                  <a:pos x="197" y="239"/>
                </a:cxn>
                <a:cxn ang="0">
                  <a:pos x="135" y="344"/>
                </a:cxn>
                <a:cxn ang="0">
                  <a:pos x="86" y="385"/>
                </a:cxn>
                <a:cxn ang="0">
                  <a:pos x="47" y="432"/>
                </a:cxn>
                <a:cxn ang="0">
                  <a:pos x="0" y="459"/>
                </a:cxn>
                <a:cxn ang="0">
                  <a:pos x="49" y="422"/>
                </a:cxn>
                <a:cxn ang="0">
                  <a:pos x="88" y="368"/>
                </a:cxn>
                <a:cxn ang="0">
                  <a:pos x="155" y="277"/>
                </a:cxn>
                <a:cxn ang="0">
                  <a:pos x="212" y="181"/>
                </a:cxn>
                <a:cxn ang="0">
                  <a:pos x="243" y="137"/>
                </a:cxn>
                <a:cxn ang="0">
                  <a:pos x="262" y="89"/>
                </a:cxn>
                <a:cxn ang="0">
                  <a:pos x="314" y="3"/>
                </a:cxn>
              </a:cxnLst>
              <a:rect l="0" t="0" r="r" b="b"/>
              <a:pathLst>
                <a:path w="320" h="459">
                  <a:moveTo>
                    <a:pt x="314" y="0"/>
                  </a:moveTo>
                  <a:cubicBezTo>
                    <a:pt x="320" y="39"/>
                    <a:pt x="272" y="92"/>
                    <a:pt x="257" y="126"/>
                  </a:cubicBezTo>
                  <a:cubicBezTo>
                    <a:pt x="241" y="162"/>
                    <a:pt x="220" y="206"/>
                    <a:pt x="197" y="239"/>
                  </a:cubicBezTo>
                  <a:cubicBezTo>
                    <a:pt x="174" y="275"/>
                    <a:pt x="164" y="312"/>
                    <a:pt x="135" y="344"/>
                  </a:cubicBezTo>
                  <a:cubicBezTo>
                    <a:pt x="121" y="361"/>
                    <a:pt x="102" y="369"/>
                    <a:pt x="86" y="385"/>
                  </a:cubicBezTo>
                  <a:cubicBezTo>
                    <a:pt x="71" y="399"/>
                    <a:pt x="64" y="419"/>
                    <a:pt x="47" y="432"/>
                  </a:cubicBezTo>
                  <a:cubicBezTo>
                    <a:pt x="32" y="442"/>
                    <a:pt x="14" y="448"/>
                    <a:pt x="0" y="459"/>
                  </a:cubicBezTo>
                  <a:cubicBezTo>
                    <a:pt x="17" y="444"/>
                    <a:pt x="34" y="439"/>
                    <a:pt x="49" y="422"/>
                  </a:cubicBezTo>
                  <a:cubicBezTo>
                    <a:pt x="64" y="406"/>
                    <a:pt x="76" y="386"/>
                    <a:pt x="88" y="368"/>
                  </a:cubicBezTo>
                  <a:cubicBezTo>
                    <a:pt x="111" y="337"/>
                    <a:pt x="135" y="308"/>
                    <a:pt x="155" y="277"/>
                  </a:cubicBezTo>
                  <a:cubicBezTo>
                    <a:pt x="178" y="245"/>
                    <a:pt x="192" y="214"/>
                    <a:pt x="212" y="181"/>
                  </a:cubicBezTo>
                  <a:cubicBezTo>
                    <a:pt x="221" y="166"/>
                    <a:pt x="235" y="153"/>
                    <a:pt x="243" y="137"/>
                  </a:cubicBezTo>
                  <a:cubicBezTo>
                    <a:pt x="251" y="121"/>
                    <a:pt x="254" y="104"/>
                    <a:pt x="262" y="89"/>
                  </a:cubicBezTo>
                  <a:cubicBezTo>
                    <a:pt x="278" y="63"/>
                    <a:pt x="314" y="37"/>
                    <a:pt x="314" y="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59" name="Freeform 374"/>
            <p:cNvSpPr>
              <a:spLocks/>
            </p:cNvSpPr>
            <p:nvPr/>
          </p:nvSpPr>
          <p:spPr bwMode="gray">
            <a:xfrm>
              <a:off x="18348325" y="8818563"/>
              <a:ext cx="2203450" cy="1736725"/>
            </a:xfrm>
            <a:custGeom>
              <a:avLst/>
              <a:gdLst/>
              <a:ahLst/>
              <a:cxnLst>
                <a:cxn ang="0">
                  <a:pos x="588" y="8"/>
                </a:cxn>
                <a:cxn ang="0">
                  <a:pos x="460" y="28"/>
                </a:cxn>
                <a:cxn ang="0">
                  <a:pos x="352" y="80"/>
                </a:cxn>
                <a:cxn ang="0">
                  <a:pos x="272" y="178"/>
                </a:cxn>
                <a:cxn ang="0">
                  <a:pos x="242" y="220"/>
                </a:cxn>
                <a:cxn ang="0">
                  <a:pos x="199" y="263"/>
                </a:cxn>
                <a:cxn ang="0">
                  <a:pos x="83" y="370"/>
                </a:cxn>
                <a:cxn ang="0">
                  <a:pos x="43" y="427"/>
                </a:cxn>
                <a:cxn ang="0">
                  <a:pos x="0" y="463"/>
                </a:cxn>
                <a:cxn ang="0">
                  <a:pos x="97" y="385"/>
                </a:cxn>
                <a:cxn ang="0">
                  <a:pos x="188" y="296"/>
                </a:cxn>
                <a:cxn ang="0">
                  <a:pos x="230" y="250"/>
                </a:cxn>
                <a:cxn ang="0">
                  <a:pos x="277" y="215"/>
                </a:cxn>
                <a:cxn ang="0">
                  <a:pos x="302" y="162"/>
                </a:cxn>
                <a:cxn ang="0">
                  <a:pos x="349" y="116"/>
                </a:cxn>
                <a:cxn ang="0">
                  <a:pos x="452" y="49"/>
                </a:cxn>
                <a:cxn ang="0">
                  <a:pos x="521" y="21"/>
                </a:cxn>
                <a:cxn ang="0">
                  <a:pos x="583" y="3"/>
                </a:cxn>
              </a:cxnLst>
              <a:rect l="0" t="0" r="r" b="b"/>
              <a:pathLst>
                <a:path w="588" h="463">
                  <a:moveTo>
                    <a:pt x="588" y="8"/>
                  </a:moveTo>
                  <a:cubicBezTo>
                    <a:pt x="539" y="8"/>
                    <a:pt x="503" y="11"/>
                    <a:pt x="460" y="28"/>
                  </a:cubicBezTo>
                  <a:cubicBezTo>
                    <a:pt x="422" y="42"/>
                    <a:pt x="386" y="54"/>
                    <a:pt x="352" y="80"/>
                  </a:cubicBezTo>
                  <a:cubicBezTo>
                    <a:pt x="319" y="105"/>
                    <a:pt x="286" y="138"/>
                    <a:pt x="272" y="178"/>
                  </a:cubicBezTo>
                  <a:cubicBezTo>
                    <a:pt x="263" y="204"/>
                    <a:pt x="265" y="205"/>
                    <a:pt x="242" y="220"/>
                  </a:cubicBezTo>
                  <a:cubicBezTo>
                    <a:pt x="225" y="231"/>
                    <a:pt x="212" y="247"/>
                    <a:pt x="199" y="263"/>
                  </a:cubicBezTo>
                  <a:cubicBezTo>
                    <a:pt x="168" y="305"/>
                    <a:pt x="118" y="330"/>
                    <a:pt x="83" y="370"/>
                  </a:cubicBezTo>
                  <a:cubicBezTo>
                    <a:pt x="68" y="387"/>
                    <a:pt x="59" y="409"/>
                    <a:pt x="43" y="427"/>
                  </a:cubicBezTo>
                  <a:cubicBezTo>
                    <a:pt x="30" y="442"/>
                    <a:pt x="12" y="453"/>
                    <a:pt x="0" y="463"/>
                  </a:cubicBezTo>
                  <a:cubicBezTo>
                    <a:pt x="36" y="445"/>
                    <a:pt x="72" y="419"/>
                    <a:pt x="97" y="385"/>
                  </a:cubicBezTo>
                  <a:cubicBezTo>
                    <a:pt x="125" y="348"/>
                    <a:pt x="152" y="324"/>
                    <a:pt x="188" y="296"/>
                  </a:cubicBezTo>
                  <a:cubicBezTo>
                    <a:pt x="205" y="282"/>
                    <a:pt x="217" y="268"/>
                    <a:pt x="230" y="250"/>
                  </a:cubicBezTo>
                  <a:cubicBezTo>
                    <a:pt x="245" y="231"/>
                    <a:pt x="262" y="229"/>
                    <a:pt x="277" y="215"/>
                  </a:cubicBezTo>
                  <a:cubicBezTo>
                    <a:pt x="291" y="201"/>
                    <a:pt x="291" y="178"/>
                    <a:pt x="302" y="162"/>
                  </a:cubicBezTo>
                  <a:cubicBezTo>
                    <a:pt x="314" y="142"/>
                    <a:pt x="331" y="129"/>
                    <a:pt x="349" y="116"/>
                  </a:cubicBezTo>
                  <a:cubicBezTo>
                    <a:pt x="382" y="93"/>
                    <a:pt x="416" y="64"/>
                    <a:pt x="452" y="49"/>
                  </a:cubicBezTo>
                  <a:cubicBezTo>
                    <a:pt x="475" y="39"/>
                    <a:pt x="498" y="29"/>
                    <a:pt x="521" y="21"/>
                  </a:cubicBezTo>
                  <a:cubicBezTo>
                    <a:pt x="539" y="16"/>
                    <a:pt x="564" y="0"/>
                    <a:pt x="583" y="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0" name="Freeform 375"/>
            <p:cNvSpPr>
              <a:spLocks/>
            </p:cNvSpPr>
            <p:nvPr/>
          </p:nvSpPr>
          <p:spPr bwMode="gray">
            <a:xfrm>
              <a:off x="18100675" y="10723563"/>
              <a:ext cx="220663" cy="92551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8" y="148"/>
                </a:cxn>
                <a:cxn ang="0">
                  <a:pos x="51" y="216"/>
                </a:cxn>
                <a:cxn ang="0">
                  <a:pos x="2" y="247"/>
                </a:cxn>
                <a:cxn ang="0">
                  <a:pos x="7" y="113"/>
                </a:cxn>
                <a:cxn ang="0">
                  <a:pos x="52" y="3"/>
                </a:cxn>
              </a:cxnLst>
              <a:rect l="0" t="0" r="r" b="b"/>
              <a:pathLst>
                <a:path w="59" h="247">
                  <a:moveTo>
                    <a:pt x="58" y="0"/>
                  </a:moveTo>
                  <a:cubicBezTo>
                    <a:pt x="42" y="52"/>
                    <a:pt x="20" y="88"/>
                    <a:pt x="28" y="148"/>
                  </a:cubicBezTo>
                  <a:cubicBezTo>
                    <a:pt x="31" y="167"/>
                    <a:pt x="59" y="198"/>
                    <a:pt x="51" y="216"/>
                  </a:cubicBezTo>
                  <a:cubicBezTo>
                    <a:pt x="47" y="224"/>
                    <a:pt x="9" y="246"/>
                    <a:pt x="2" y="247"/>
                  </a:cubicBezTo>
                  <a:cubicBezTo>
                    <a:pt x="0" y="203"/>
                    <a:pt x="4" y="158"/>
                    <a:pt x="7" y="113"/>
                  </a:cubicBezTo>
                  <a:cubicBezTo>
                    <a:pt x="8" y="90"/>
                    <a:pt x="30" y="8"/>
                    <a:pt x="52" y="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1" name="Freeform 376"/>
            <p:cNvSpPr>
              <a:spLocks/>
            </p:cNvSpPr>
            <p:nvPr/>
          </p:nvSpPr>
          <p:spPr bwMode="gray">
            <a:xfrm>
              <a:off x="17289462" y="11106151"/>
              <a:ext cx="588963" cy="123666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57" y="194"/>
                </a:cxn>
                <a:cxn ang="0">
                  <a:pos x="73" y="259"/>
                </a:cxn>
                <a:cxn ang="0">
                  <a:pos x="0" y="330"/>
                </a:cxn>
                <a:cxn ang="0">
                  <a:pos x="82" y="191"/>
                </a:cxn>
                <a:cxn ang="0">
                  <a:pos x="96" y="0"/>
                </a:cxn>
              </a:cxnLst>
              <a:rect l="0" t="0" r="r" b="b"/>
              <a:pathLst>
                <a:path w="157" h="330">
                  <a:moveTo>
                    <a:pt x="96" y="0"/>
                  </a:moveTo>
                  <a:cubicBezTo>
                    <a:pt x="96" y="69"/>
                    <a:pt x="125" y="137"/>
                    <a:pt x="157" y="194"/>
                  </a:cubicBezTo>
                  <a:cubicBezTo>
                    <a:pt x="132" y="219"/>
                    <a:pt x="101" y="236"/>
                    <a:pt x="73" y="259"/>
                  </a:cubicBezTo>
                  <a:cubicBezTo>
                    <a:pt x="47" y="281"/>
                    <a:pt x="24" y="308"/>
                    <a:pt x="0" y="330"/>
                  </a:cubicBezTo>
                  <a:cubicBezTo>
                    <a:pt x="1" y="258"/>
                    <a:pt x="51" y="247"/>
                    <a:pt x="82" y="191"/>
                  </a:cubicBezTo>
                  <a:cubicBezTo>
                    <a:pt x="116" y="131"/>
                    <a:pt x="74" y="60"/>
                    <a:pt x="96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2" name="Freeform 377"/>
            <p:cNvSpPr>
              <a:spLocks/>
            </p:cNvSpPr>
            <p:nvPr/>
          </p:nvSpPr>
          <p:spPr bwMode="gray">
            <a:xfrm>
              <a:off x="17803812" y="9534526"/>
              <a:ext cx="877888" cy="1316038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72" y="86"/>
                </a:cxn>
                <a:cxn ang="0">
                  <a:pos x="118" y="169"/>
                </a:cxn>
                <a:cxn ang="0">
                  <a:pos x="0" y="351"/>
                </a:cxn>
                <a:cxn ang="0">
                  <a:pos x="48" y="269"/>
                </a:cxn>
                <a:cxn ang="0">
                  <a:pos x="94" y="173"/>
                </a:cxn>
                <a:cxn ang="0">
                  <a:pos x="162" y="81"/>
                </a:cxn>
                <a:cxn ang="0">
                  <a:pos x="195" y="40"/>
                </a:cxn>
                <a:cxn ang="0">
                  <a:pos x="234" y="5"/>
                </a:cxn>
              </a:cxnLst>
              <a:rect l="0" t="0" r="r" b="b"/>
              <a:pathLst>
                <a:path w="234" h="351">
                  <a:moveTo>
                    <a:pt x="231" y="0"/>
                  </a:moveTo>
                  <a:cubicBezTo>
                    <a:pt x="227" y="29"/>
                    <a:pt x="190" y="63"/>
                    <a:pt x="172" y="86"/>
                  </a:cubicBezTo>
                  <a:cubicBezTo>
                    <a:pt x="153" y="112"/>
                    <a:pt x="137" y="141"/>
                    <a:pt x="118" y="169"/>
                  </a:cubicBezTo>
                  <a:cubicBezTo>
                    <a:pt x="77" y="228"/>
                    <a:pt x="50" y="294"/>
                    <a:pt x="0" y="351"/>
                  </a:cubicBezTo>
                  <a:cubicBezTo>
                    <a:pt x="5" y="323"/>
                    <a:pt x="36" y="296"/>
                    <a:pt x="48" y="269"/>
                  </a:cubicBezTo>
                  <a:cubicBezTo>
                    <a:pt x="63" y="236"/>
                    <a:pt x="72" y="201"/>
                    <a:pt x="94" y="173"/>
                  </a:cubicBezTo>
                  <a:cubicBezTo>
                    <a:pt x="118" y="142"/>
                    <a:pt x="139" y="111"/>
                    <a:pt x="162" y="81"/>
                  </a:cubicBezTo>
                  <a:cubicBezTo>
                    <a:pt x="172" y="67"/>
                    <a:pt x="183" y="52"/>
                    <a:pt x="195" y="40"/>
                  </a:cubicBezTo>
                  <a:cubicBezTo>
                    <a:pt x="207" y="28"/>
                    <a:pt x="224" y="19"/>
                    <a:pt x="234" y="5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3" name="Freeform 378"/>
            <p:cNvSpPr>
              <a:spLocks/>
            </p:cNvSpPr>
            <p:nvPr/>
          </p:nvSpPr>
          <p:spPr bwMode="gray">
            <a:xfrm>
              <a:off x="17638712" y="12309476"/>
              <a:ext cx="1725613" cy="1654175"/>
            </a:xfrm>
            <a:custGeom>
              <a:avLst/>
              <a:gdLst/>
              <a:ahLst/>
              <a:cxnLst>
                <a:cxn ang="0">
                  <a:pos x="41" y="249"/>
                </a:cxn>
                <a:cxn ang="0">
                  <a:pos x="98" y="255"/>
                </a:cxn>
                <a:cxn ang="0">
                  <a:pos x="83" y="364"/>
                </a:cxn>
                <a:cxn ang="0">
                  <a:pos x="51" y="441"/>
                </a:cxn>
                <a:cxn ang="0">
                  <a:pos x="124" y="318"/>
                </a:cxn>
                <a:cxn ang="0">
                  <a:pos x="202" y="219"/>
                </a:cxn>
                <a:cxn ang="0">
                  <a:pos x="452" y="93"/>
                </a:cxn>
                <a:cxn ang="0">
                  <a:pos x="434" y="29"/>
                </a:cxn>
                <a:cxn ang="0">
                  <a:pos x="27" y="178"/>
                </a:cxn>
                <a:cxn ang="0">
                  <a:pos x="14" y="219"/>
                </a:cxn>
                <a:cxn ang="0">
                  <a:pos x="44" y="254"/>
                </a:cxn>
              </a:cxnLst>
              <a:rect l="0" t="0" r="r" b="b"/>
              <a:pathLst>
                <a:path w="460" h="441">
                  <a:moveTo>
                    <a:pt x="41" y="249"/>
                  </a:moveTo>
                  <a:cubicBezTo>
                    <a:pt x="59" y="260"/>
                    <a:pt x="79" y="270"/>
                    <a:pt x="98" y="255"/>
                  </a:cubicBezTo>
                  <a:cubicBezTo>
                    <a:pt x="97" y="296"/>
                    <a:pt x="97" y="327"/>
                    <a:pt x="83" y="364"/>
                  </a:cubicBezTo>
                  <a:cubicBezTo>
                    <a:pt x="74" y="390"/>
                    <a:pt x="62" y="416"/>
                    <a:pt x="51" y="441"/>
                  </a:cubicBezTo>
                  <a:cubicBezTo>
                    <a:pt x="87" y="402"/>
                    <a:pt x="107" y="367"/>
                    <a:pt x="124" y="318"/>
                  </a:cubicBezTo>
                  <a:cubicBezTo>
                    <a:pt x="142" y="267"/>
                    <a:pt x="147" y="237"/>
                    <a:pt x="202" y="219"/>
                  </a:cubicBezTo>
                  <a:cubicBezTo>
                    <a:pt x="284" y="193"/>
                    <a:pt x="395" y="164"/>
                    <a:pt x="452" y="93"/>
                  </a:cubicBezTo>
                  <a:cubicBezTo>
                    <a:pt x="460" y="83"/>
                    <a:pt x="441" y="45"/>
                    <a:pt x="434" y="29"/>
                  </a:cubicBezTo>
                  <a:cubicBezTo>
                    <a:pt x="422" y="0"/>
                    <a:pt x="173" y="268"/>
                    <a:pt x="27" y="178"/>
                  </a:cubicBezTo>
                  <a:cubicBezTo>
                    <a:pt x="0" y="162"/>
                    <a:pt x="1" y="196"/>
                    <a:pt x="14" y="219"/>
                  </a:cubicBezTo>
                  <a:cubicBezTo>
                    <a:pt x="22" y="232"/>
                    <a:pt x="28" y="251"/>
                    <a:pt x="44" y="254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4" name="Freeform 379"/>
            <p:cNvSpPr>
              <a:spLocks/>
            </p:cNvSpPr>
            <p:nvPr/>
          </p:nvSpPr>
          <p:spPr bwMode="gray">
            <a:xfrm>
              <a:off x="16930687" y="11915776"/>
              <a:ext cx="517525" cy="401638"/>
            </a:xfrm>
            <a:custGeom>
              <a:avLst/>
              <a:gdLst/>
              <a:ahLst/>
              <a:cxnLst>
                <a:cxn ang="0">
                  <a:pos x="101" y="107"/>
                </a:cxn>
                <a:cxn ang="0">
                  <a:pos x="0" y="56"/>
                </a:cxn>
                <a:cxn ang="0">
                  <a:pos x="79" y="58"/>
                </a:cxn>
                <a:cxn ang="0">
                  <a:pos x="58" y="0"/>
                </a:cxn>
                <a:cxn ang="0">
                  <a:pos x="98" y="58"/>
                </a:cxn>
                <a:cxn ang="0">
                  <a:pos x="98" y="107"/>
                </a:cxn>
              </a:cxnLst>
              <a:rect l="0" t="0" r="r" b="b"/>
              <a:pathLst>
                <a:path w="138" h="107">
                  <a:moveTo>
                    <a:pt x="101" y="107"/>
                  </a:moveTo>
                  <a:cubicBezTo>
                    <a:pt x="76" y="75"/>
                    <a:pt x="46" y="40"/>
                    <a:pt x="0" y="56"/>
                  </a:cubicBezTo>
                  <a:cubicBezTo>
                    <a:pt x="22" y="43"/>
                    <a:pt x="57" y="50"/>
                    <a:pt x="79" y="58"/>
                  </a:cubicBezTo>
                  <a:cubicBezTo>
                    <a:pt x="71" y="38"/>
                    <a:pt x="56" y="25"/>
                    <a:pt x="58" y="0"/>
                  </a:cubicBezTo>
                  <a:cubicBezTo>
                    <a:pt x="68" y="20"/>
                    <a:pt x="85" y="40"/>
                    <a:pt x="98" y="58"/>
                  </a:cubicBezTo>
                  <a:cubicBezTo>
                    <a:pt x="112" y="77"/>
                    <a:pt x="138" y="98"/>
                    <a:pt x="98" y="107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5" name="Freeform 380"/>
            <p:cNvSpPr>
              <a:spLocks/>
            </p:cNvSpPr>
            <p:nvPr/>
          </p:nvSpPr>
          <p:spPr bwMode="gray">
            <a:xfrm>
              <a:off x="16694150" y="11784013"/>
              <a:ext cx="2913063" cy="1527175"/>
            </a:xfrm>
            <a:custGeom>
              <a:avLst/>
              <a:gdLst/>
              <a:ahLst/>
              <a:cxnLst>
                <a:cxn ang="0">
                  <a:pos x="145" y="131"/>
                </a:cxn>
                <a:cxn ang="0">
                  <a:pos x="79" y="326"/>
                </a:cxn>
                <a:cxn ang="0">
                  <a:pos x="353" y="360"/>
                </a:cxn>
                <a:cxn ang="0">
                  <a:pos x="756" y="89"/>
                </a:cxn>
                <a:cxn ang="0">
                  <a:pos x="728" y="109"/>
                </a:cxn>
                <a:cxn ang="0">
                  <a:pos x="692" y="4"/>
                </a:cxn>
                <a:cxn ang="0">
                  <a:pos x="642" y="4"/>
                </a:cxn>
                <a:cxn ang="0">
                  <a:pos x="447" y="196"/>
                </a:cxn>
                <a:cxn ang="0">
                  <a:pos x="145" y="131"/>
                </a:cxn>
              </a:cxnLst>
              <a:rect l="0" t="0" r="r" b="b"/>
              <a:pathLst>
                <a:path w="777" h="407">
                  <a:moveTo>
                    <a:pt x="145" y="131"/>
                  </a:moveTo>
                  <a:cubicBezTo>
                    <a:pt x="30" y="173"/>
                    <a:pt x="0" y="243"/>
                    <a:pt x="79" y="326"/>
                  </a:cubicBezTo>
                  <a:cubicBezTo>
                    <a:pt x="154" y="407"/>
                    <a:pt x="254" y="400"/>
                    <a:pt x="353" y="360"/>
                  </a:cubicBezTo>
                  <a:cubicBezTo>
                    <a:pt x="496" y="302"/>
                    <a:pt x="777" y="297"/>
                    <a:pt x="756" y="89"/>
                  </a:cubicBezTo>
                  <a:cubicBezTo>
                    <a:pt x="748" y="95"/>
                    <a:pt x="737" y="104"/>
                    <a:pt x="728" y="109"/>
                  </a:cubicBezTo>
                  <a:cubicBezTo>
                    <a:pt x="717" y="73"/>
                    <a:pt x="705" y="38"/>
                    <a:pt x="692" y="4"/>
                  </a:cubicBezTo>
                  <a:cubicBezTo>
                    <a:pt x="676" y="0"/>
                    <a:pt x="658" y="0"/>
                    <a:pt x="642" y="4"/>
                  </a:cubicBezTo>
                  <a:cubicBezTo>
                    <a:pt x="593" y="86"/>
                    <a:pt x="551" y="172"/>
                    <a:pt x="447" y="196"/>
                  </a:cubicBezTo>
                  <a:cubicBezTo>
                    <a:pt x="329" y="222"/>
                    <a:pt x="254" y="134"/>
                    <a:pt x="145" y="131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6" name="Freeform 381"/>
            <p:cNvSpPr>
              <a:spLocks/>
            </p:cNvSpPr>
            <p:nvPr/>
          </p:nvSpPr>
          <p:spPr bwMode="gray">
            <a:xfrm>
              <a:off x="19296062" y="12133263"/>
              <a:ext cx="255588" cy="544513"/>
            </a:xfrm>
            <a:custGeom>
              <a:avLst/>
              <a:gdLst/>
              <a:ahLst/>
              <a:cxnLst>
                <a:cxn ang="0">
                  <a:pos x="40" y="9"/>
                </a:cxn>
                <a:cxn ang="0">
                  <a:pos x="40" y="44"/>
                </a:cxn>
                <a:cxn ang="0">
                  <a:pos x="29" y="84"/>
                </a:cxn>
                <a:cxn ang="0">
                  <a:pos x="16" y="119"/>
                </a:cxn>
                <a:cxn ang="0">
                  <a:pos x="0" y="145"/>
                </a:cxn>
                <a:cxn ang="0">
                  <a:pos x="50" y="87"/>
                </a:cxn>
                <a:cxn ang="0">
                  <a:pos x="61" y="47"/>
                </a:cxn>
                <a:cxn ang="0">
                  <a:pos x="57" y="0"/>
                </a:cxn>
                <a:cxn ang="0">
                  <a:pos x="41" y="9"/>
                </a:cxn>
              </a:cxnLst>
              <a:rect l="0" t="0" r="r" b="b"/>
              <a:pathLst>
                <a:path w="68" h="145">
                  <a:moveTo>
                    <a:pt x="40" y="9"/>
                  </a:moveTo>
                  <a:cubicBezTo>
                    <a:pt x="42" y="22"/>
                    <a:pt x="44" y="32"/>
                    <a:pt x="40" y="44"/>
                  </a:cubicBezTo>
                  <a:cubicBezTo>
                    <a:pt x="36" y="57"/>
                    <a:pt x="32" y="70"/>
                    <a:pt x="29" y="84"/>
                  </a:cubicBezTo>
                  <a:cubicBezTo>
                    <a:pt x="26" y="96"/>
                    <a:pt x="22" y="109"/>
                    <a:pt x="16" y="119"/>
                  </a:cubicBezTo>
                  <a:cubicBezTo>
                    <a:pt x="12" y="126"/>
                    <a:pt x="0" y="137"/>
                    <a:pt x="0" y="145"/>
                  </a:cubicBezTo>
                  <a:cubicBezTo>
                    <a:pt x="22" y="128"/>
                    <a:pt x="41" y="114"/>
                    <a:pt x="50" y="87"/>
                  </a:cubicBezTo>
                  <a:cubicBezTo>
                    <a:pt x="55" y="73"/>
                    <a:pt x="59" y="62"/>
                    <a:pt x="61" y="47"/>
                  </a:cubicBezTo>
                  <a:cubicBezTo>
                    <a:pt x="63" y="35"/>
                    <a:pt x="68" y="9"/>
                    <a:pt x="57" y="0"/>
                  </a:cubicBezTo>
                  <a:cubicBezTo>
                    <a:pt x="52" y="3"/>
                    <a:pt x="47" y="7"/>
                    <a:pt x="41" y="9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7" name="Freeform 382"/>
            <p:cNvSpPr>
              <a:spLocks/>
            </p:cNvSpPr>
            <p:nvPr/>
          </p:nvSpPr>
          <p:spPr bwMode="gray">
            <a:xfrm>
              <a:off x="17252950" y="11772901"/>
              <a:ext cx="884238" cy="900113"/>
            </a:xfrm>
            <a:custGeom>
              <a:avLst/>
              <a:gdLst/>
              <a:ahLst/>
              <a:cxnLst>
                <a:cxn ang="0">
                  <a:pos x="235" y="0"/>
                </a:cxn>
                <a:cxn ang="0">
                  <a:pos x="65" y="44"/>
                </a:cxn>
                <a:cxn ang="0">
                  <a:pos x="0" y="148"/>
                </a:cxn>
                <a:cxn ang="0">
                  <a:pos x="83" y="152"/>
                </a:cxn>
                <a:cxn ang="0">
                  <a:pos x="130" y="224"/>
                </a:cxn>
                <a:cxn ang="0">
                  <a:pos x="223" y="234"/>
                </a:cxn>
                <a:cxn ang="0">
                  <a:pos x="214" y="21"/>
                </a:cxn>
              </a:cxnLst>
              <a:rect l="0" t="0" r="r" b="b"/>
              <a:pathLst>
                <a:path w="236" h="240">
                  <a:moveTo>
                    <a:pt x="235" y="0"/>
                  </a:moveTo>
                  <a:cubicBezTo>
                    <a:pt x="194" y="28"/>
                    <a:pt x="121" y="36"/>
                    <a:pt x="65" y="44"/>
                  </a:cubicBezTo>
                  <a:cubicBezTo>
                    <a:pt x="41" y="73"/>
                    <a:pt x="13" y="108"/>
                    <a:pt x="0" y="148"/>
                  </a:cubicBezTo>
                  <a:cubicBezTo>
                    <a:pt x="25" y="143"/>
                    <a:pt x="58" y="156"/>
                    <a:pt x="83" y="152"/>
                  </a:cubicBezTo>
                  <a:cubicBezTo>
                    <a:pt x="96" y="179"/>
                    <a:pt x="118" y="195"/>
                    <a:pt x="130" y="224"/>
                  </a:cubicBezTo>
                  <a:cubicBezTo>
                    <a:pt x="155" y="236"/>
                    <a:pt x="194" y="240"/>
                    <a:pt x="223" y="234"/>
                  </a:cubicBezTo>
                  <a:cubicBezTo>
                    <a:pt x="226" y="168"/>
                    <a:pt x="236" y="82"/>
                    <a:pt x="214" y="21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8" name="Freeform 383"/>
            <p:cNvSpPr>
              <a:spLocks/>
            </p:cNvSpPr>
            <p:nvPr/>
          </p:nvSpPr>
          <p:spPr bwMode="gray">
            <a:xfrm>
              <a:off x="16821150" y="12711113"/>
              <a:ext cx="1579563" cy="5540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36" y="118"/>
                </a:cxn>
                <a:cxn ang="0">
                  <a:pos x="307" y="110"/>
                </a:cxn>
                <a:cxn ang="0">
                  <a:pos x="421" y="81"/>
                </a:cxn>
                <a:cxn ang="0">
                  <a:pos x="249" y="135"/>
                </a:cxn>
                <a:cxn ang="0">
                  <a:pos x="73" y="105"/>
                </a:cxn>
                <a:cxn ang="0">
                  <a:pos x="5" y="0"/>
                </a:cxn>
              </a:cxnLst>
              <a:rect l="0" t="0" r="r" b="b"/>
              <a:pathLst>
                <a:path w="421" h="148">
                  <a:moveTo>
                    <a:pt x="5" y="0"/>
                  </a:moveTo>
                  <a:cubicBezTo>
                    <a:pt x="9" y="48"/>
                    <a:pt x="93" y="101"/>
                    <a:pt x="136" y="118"/>
                  </a:cubicBezTo>
                  <a:cubicBezTo>
                    <a:pt x="194" y="140"/>
                    <a:pt x="250" y="131"/>
                    <a:pt x="307" y="110"/>
                  </a:cubicBezTo>
                  <a:cubicBezTo>
                    <a:pt x="323" y="104"/>
                    <a:pt x="399" y="75"/>
                    <a:pt x="421" y="81"/>
                  </a:cubicBezTo>
                  <a:cubicBezTo>
                    <a:pt x="371" y="91"/>
                    <a:pt x="305" y="123"/>
                    <a:pt x="249" y="135"/>
                  </a:cubicBezTo>
                  <a:cubicBezTo>
                    <a:pt x="188" y="148"/>
                    <a:pt x="129" y="147"/>
                    <a:pt x="73" y="105"/>
                  </a:cubicBezTo>
                  <a:cubicBezTo>
                    <a:pt x="46" y="87"/>
                    <a:pt x="0" y="37"/>
                    <a:pt x="5" y="0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Freeform 384"/>
            <p:cNvSpPr>
              <a:spLocks/>
            </p:cNvSpPr>
            <p:nvPr/>
          </p:nvSpPr>
          <p:spPr bwMode="gray">
            <a:xfrm>
              <a:off x="17330737" y="11926888"/>
              <a:ext cx="858838" cy="615950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26" y="163"/>
                </a:cxn>
                <a:cxn ang="0">
                  <a:pos x="200" y="0"/>
                </a:cxn>
                <a:cxn ang="0">
                  <a:pos x="134" y="122"/>
                </a:cxn>
                <a:cxn ang="0">
                  <a:pos x="0" y="89"/>
                </a:cxn>
              </a:cxnLst>
              <a:rect l="0" t="0" r="r" b="b"/>
              <a:pathLst>
                <a:path w="229" h="164">
                  <a:moveTo>
                    <a:pt x="0" y="89"/>
                  </a:moveTo>
                  <a:cubicBezTo>
                    <a:pt x="74" y="77"/>
                    <a:pt x="140" y="164"/>
                    <a:pt x="226" y="163"/>
                  </a:cubicBezTo>
                  <a:cubicBezTo>
                    <a:pt x="229" y="109"/>
                    <a:pt x="214" y="47"/>
                    <a:pt x="200" y="0"/>
                  </a:cubicBezTo>
                  <a:cubicBezTo>
                    <a:pt x="196" y="46"/>
                    <a:pt x="190" y="122"/>
                    <a:pt x="134" y="122"/>
                  </a:cubicBezTo>
                  <a:cubicBezTo>
                    <a:pt x="89" y="121"/>
                    <a:pt x="46" y="34"/>
                    <a:pt x="0" y="89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Freeform 386"/>
            <p:cNvSpPr>
              <a:spLocks/>
            </p:cNvSpPr>
            <p:nvPr/>
          </p:nvSpPr>
          <p:spPr bwMode="gray">
            <a:xfrm>
              <a:off x="19562762" y="5732463"/>
              <a:ext cx="828675" cy="768350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64" y="106"/>
                </a:cxn>
                <a:cxn ang="0">
                  <a:pos x="42" y="56"/>
                </a:cxn>
                <a:cxn ang="0">
                  <a:pos x="88" y="92"/>
                </a:cxn>
                <a:cxn ang="0">
                  <a:pos x="67" y="53"/>
                </a:cxn>
                <a:cxn ang="0">
                  <a:pos x="145" y="115"/>
                </a:cxn>
                <a:cxn ang="0">
                  <a:pos x="187" y="173"/>
                </a:cxn>
                <a:cxn ang="0">
                  <a:pos x="221" y="205"/>
                </a:cxn>
                <a:cxn ang="0">
                  <a:pos x="192" y="164"/>
                </a:cxn>
                <a:cxn ang="0">
                  <a:pos x="168" y="119"/>
                </a:cxn>
                <a:cxn ang="0">
                  <a:pos x="100" y="52"/>
                </a:cxn>
                <a:cxn ang="0">
                  <a:pos x="159" y="97"/>
                </a:cxn>
                <a:cxn ang="0">
                  <a:pos x="212" y="150"/>
                </a:cxn>
                <a:cxn ang="0">
                  <a:pos x="153" y="70"/>
                </a:cxn>
                <a:cxn ang="0">
                  <a:pos x="119" y="43"/>
                </a:cxn>
                <a:cxn ang="0">
                  <a:pos x="73" y="45"/>
                </a:cxn>
                <a:cxn ang="0">
                  <a:pos x="84" y="17"/>
                </a:cxn>
                <a:cxn ang="0">
                  <a:pos x="34" y="45"/>
                </a:cxn>
                <a:cxn ang="0">
                  <a:pos x="51" y="28"/>
                </a:cxn>
                <a:cxn ang="0">
                  <a:pos x="56" y="0"/>
                </a:cxn>
                <a:cxn ang="0">
                  <a:pos x="0" y="52"/>
                </a:cxn>
              </a:cxnLst>
              <a:rect l="0" t="0" r="r" b="b"/>
              <a:pathLst>
                <a:path w="221" h="205">
                  <a:moveTo>
                    <a:pt x="1" y="49"/>
                  </a:moveTo>
                  <a:cubicBezTo>
                    <a:pt x="36" y="45"/>
                    <a:pt x="54" y="79"/>
                    <a:pt x="64" y="106"/>
                  </a:cubicBezTo>
                  <a:cubicBezTo>
                    <a:pt x="64" y="85"/>
                    <a:pt x="53" y="73"/>
                    <a:pt x="42" y="56"/>
                  </a:cubicBezTo>
                  <a:cubicBezTo>
                    <a:pt x="63" y="56"/>
                    <a:pt x="84" y="71"/>
                    <a:pt x="88" y="92"/>
                  </a:cubicBezTo>
                  <a:cubicBezTo>
                    <a:pt x="90" y="74"/>
                    <a:pt x="79" y="63"/>
                    <a:pt x="67" y="53"/>
                  </a:cubicBezTo>
                  <a:cubicBezTo>
                    <a:pt x="103" y="46"/>
                    <a:pt x="129" y="90"/>
                    <a:pt x="145" y="115"/>
                  </a:cubicBezTo>
                  <a:cubicBezTo>
                    <a:pt x="158" y="134"/>
                    <a:pt x="171" y="157"/>
                    <a:pt x="187" y="173"/>
                  </a:cubicBezTo>
                  <a:cubicBezTo>
                    <a:pt x="196" y="183"/>
                    <a:pt x="208" y="201"/>
                    <a:pt x="221" y="205"/>
                  </a:cubicBezTo>
                  <a:cubicBezTo>
                    <a:pt x="217" y="188"/>
                    <a:pt x="201" y="176"/>
                    <a:pt x="192" y="164"/>
                  </a:cubicBezTo>
                  <a:cubicBezTo>
                    <a:pt x="181" y="149"/>
                    <a:pt x="175" y="135"/>
                    <a:pt x="168" y="119"/>
                  </a:cubicBezTo>
                  <a:cubicBezTo>
                    <a:pt x="157" y="95"/>
                    <a:pt x="129" y="49"/>
                    <a:pt x="100" y="52"/>
                  </a:cubicBezTo>
                  <a:cubicBezTo>
                    <a:pt x="134" y="52"/>
                    <a:pt x="141" y="73"/>
                    <a:pt x="159" y="97"/>
                  </a:cubicBezTo>
                  <a:cubicBezTo>
                    <a:pt x="173" y="118"/>
                    <a:pt x="189" y="137"/>
                    <a:pt x="212" y="150"/>
                  </a:cubicBezTo>
                  <a:cubicBezTo>
                    <a:pt x="204" y="122"/>
                    <a:pt x="172" y="90"/>
                    <a:pt x="153" y="70"/>
                  </a:cubicBezTo>
                  <a:cubicBezTo>
                    <a:pt x="142" y="58"/>
                    <a:pt x="134" y="46"/>
                    <a:pt x="119" y="43"/>
                  </a:cubicBezTo>
                  <a:cubicBezTo>
                    <a:pt x="109" y="40"/>
                    <a:pt x="80" y="37"/>
                    <a:pt x="73" y="45"/>
                  </a:cubicBezTo>
                  <a:cubicBezTo>
                    <a:pt x="75" y="36"/>
                    <a:pt x="79" y="25"/>
                    <a:pt x="84" y="17"/>
                  </a:cubicBezTo>
                  <a:cubicBezTo>
                    <a:pt x="68" y="25"/>
                    <a:pt x="53" y="43"/>
                    <a:pt x="34" y="45"/>
                  </a:cubicBezTo>
                  <a:cubicBezTo>
                    <a:pt x="38" y="40"/>
                    <a:pt x="48" y="33"/>
                    <a:pt x="51" y="28"/>
                  </a:cubicBezTo>
                  <a:cubicBezTo>
                    <a:pt x="55" y="21"/>
                    <a:pt x="54" y="7"/>
                    <a:pt x="56" y="0"/>
                  </a:cubicBezTo>
                  <a:cubicBezTo>
                    <a:pt x="37" y="17"/>
                    <a:pt x="28" y="50"/>
                    <a:pt x="0" y="52"/>
                  </a:cubicBezTo>
                </a:path>
              </a:pathLst>
            </a:custGeom>
            <a:solidFill>
              <a:srgbClr val="A67C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Freeform 387"/>
            <p:cNvSpPr>
              <a:spLocks/>
            </p:cNvSpPr>
            <p:nvPr/>
          </p:nvSpPr>
          <p:spPr bwMode="gray">
            <a:xfrm>
              <a:off x="19464337" y="14600238"/>
              <a:ext cx="1189038" cy="503238"/>
            </a:xfrm>
            <a:custGeom>
              <a:avLst/>
              <a:gdLst/>
              <a:ahLst/>
              <a:cxnLst>
                <a:cxn ang="0">
                  <a:pos x="301" y="40"/>
                </a:cxn>
                <a:cxn ang="0">
                  <a:pos x="0" y="48"/>
                </a:cxn>
                <a:cxn ang="0">
                  <a:pos x="184" y="67"/>
                </a:cxn>
                <a:cxn ang="0">
                  <a:pos x="308" y="0"/>
                </a:cxn>
                <a:cxn ang="0">
                  <a:pos x="301" y="48"/>
                </a:cxn>
              </a:cxnLst>
              <a:rect l="0" t="0" r="r" b="b"/>
              <a:pathLst>
                <a:path w="317" h="134">
                  <a:moveTo>
                    <a:pt x="301" y="40"/>
                  </a:moveTo>
                  <a:cubicBezTo>
                    <a:pt x="252" y="134"/>
                    <a:pt x="71" y="84"/>
                    <a:pt x="0" y="48"/>
                  </a:cubicBezTo>
                  <a:cubicBezTo>
                    <a:pt x="62" y="49"/>
                    <a:pt x="123" y="61"/>
                    <a:pt x="184" y="67"/>
                  </a:cubicBezTo>
                  <a:cubicBezTo>
                    <a:pt x="260" y="75"/>
                    <a:pt x="262" y="39"/>
                    <a:pt x="308" y="0"/>
                  </a:cubicBezTo>
                  <a:cubicBezTo>
                    <a:pt x="317" y="16"/>
                    <a:pt x="315" y="37"/>
                    <a:pt x="301" y="4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2" name="Freeform 388"/>
            <p:cNvSpPr>
              <a:spLocks/>
            </p:cNvSpPr>
            <p:nvPr/>
          </p:nvSpPr>
          <p:spPr bwMode="gray">
            <a:xfrm>
              <a:off x="18519775" y="6126163"/>
              <a:ext cx="685800" cy="2943225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32" y="212"/>
                </a:cxn>
                <a:cxn ang="0">
                  <a:pos x="69" y="509"/>
                </a:cxn>
                <a:cxn ang="0">
                  <a:pos x="105" y="565"/>
                </a:cxn>
                <a:cxn ang="0">
                  <a:pos x="155" y="616"/>
                </a:cxn>
                <a:cxn ang="0">
                  <a:pos x="156" y="753"/>
                </a:cxn>
                <a:cxn ang="0">
                  <a:pos x="110" y="678"/>
                </a:cxn>
                <a:cxn ang="0">
                  <a:pos x="123" y="785"/>
                </a:cxn>
                <a:cxn ang="0">
                  <a:pos x="75" y="670"/>
                </a:cxn>
                <a:cxn ang="0">
                  <a:pos x="37" y="543"/>
                </a:cxn>
                <a:cxn ang="0">
                  <a:pos x="37" y="476"/>
                </a:cxn>
                <a:cxn ang="0">
                  <a:pos x="20" y="420"/>
                </a:cxn>
                <a:cxn ang="0">
                  <a:pos x="2" y="291"/>
                </a:cxn>
                <a:cxn ang="0">
                  <a:pos x="49" y="109"/>
                </a:cxn>
                <a:cxn ang="0">
                  <a:pos x="172" y="0"/>
                </a:cxn>
              </a:cxnLst>
              <a:rect l="0" t="0" r="r" b="b"/>
              <a:pathLst>
                <a:path w="183" h="785">
                  <a:moveTo>
                    <a:pt x="174" y="0"/>
                  </a:moveTo>
                  <a:cubicBezTo>
                    <a:pt x="120" y="52"/>
                    <a:pt x="39" y="134"/>
                    <a:pt x="32" y="212"/>
                  </a:cubicBezTo>
                  <a:cubicBezTo>
                    <a:pt x="23" y="310"/>
                    <a:pt x="26" y="424"/>
                    <a:pt x="69" y="509"/>
                  </a:cubicBezTo>
                  <a:cubicBezTo>
                    <a:pt x="79" y="529"/>
                    <a:pt x="92" y="545"/>
                    <a:pt x="105" y="565"/>
                  </a:cubicBezTo>
                  <a:cubicBezTo>
                    <a:pt x="120" y="587"/>
                    <a:pt x="140" y="598"/>
                    <a:pt x="155" y="616"/>
                  </a:cubicBezTo>
                  <a:cubicBezTo>
                    <a:pt x="183" y="651"/>
                    <a:pt x="170" y="719"/>
                    <a:pt x="156" y="753"/>
                  </a:cubicBezTo>
                  <a:cubicBezTo>
                    <a:pt x="157" y="720"/>
                    <a:pt x="132" y="698"/>
                    <a:pt x="110" y="678"/>
                  </a:cubicBezTo>
                  <a:cubicBezTo>
                    <a:pt x="100" y="714"/>
                    <a:pt x="113" y="752"/>
                    <a:pt x="123" y="785"/>
                  </a:cubicBezTo>
                  <a:cubicBezTo>
                    <a:pt x="80" y="765"/>
                    <a:pt x="81" y="710"/>
                    <a:pt x="75" y="670"/>
                  </a:cubicBezTo>
                  <a:cubicBezTo>
                    <a:pt x="68" y="625"/>
                    <a:pt x="39" y="589"/>
                    <a:pt x="37" y="543"/>
                  </a:cubicBezTo>
                  <a:cubicBezTo>
                    <a:pt x="36" y="521"/>
                    <a:pt x="37" y="498"/>
                    <a:pt x="37" y="476"/>
                  </a:cubicBezTo>
                  <a:cubicBezTo>
                    <a:pt x="37" y="447"/>
                    <a:pt x="34" y="443"/>
                    <a:pt x="20" y="420"/>
                  </a:cubicBezTo>
                  <a:cubicBezTo>
                    <a:pt x="0" y="386"/>
                    <a:pt x="2" y="332"/>
                    <a:pt x="2" y="291"/>
                  </a:cubicBezTo>
                  <a:cubicBezTo>
                    <a:pt x="2" y="225"/>
                    <a:pt x="19" y="166"/>
                    <a:pt x="49" y="109"/>
                  </a:cubicBezTo>
                  <a:cubicBezTo>
                    <a:pt x="70" y="67"/>
                    <a:pt x="133" y="24"/>
                    <a:pt x="172" y="0"/>
                  </a:cubicBezTo>
                </a:path>
              </a:pathLst>
            </a:custGeom>
            <a:solidFill>
              <a:srgbClr val="A67C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3" name="Freeform 389"/>
            <p:cNvSpPr>
              <a:spLocks/>
            </p:cNvSpPr>
            <p:nvPr/>
          </p:nvSpPr>
          <p:spPr bwMode="gray">
            <a:xfrm>
              <a:off x="20121562" y="6272213"/>
              <a:ext cx="947738" cy="2343150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150" y="220"/>
                </a:cxn>
                <a:cxn ang="0">
                  <a:pos x="253" y="450"/>
                </a:cxn>
                <a:cxn ang="0">
                  <a:pos x="208" y="572"/>
                </a:cxn>
                <a:cxn ang="0">
                  <a:pos x="97" y="625"/>
                </a:cxn>
                <a:cxn ang="0">
                  <a:pos x="63" y="566"/>
                </a:cxn>
                <a:cxn ang="0">
                  <a:pos x="194" y="391"/>
                </a:cxn>
                <a:cxn ang="0">
                  <a:pos x="85" y="177"/>
                </a:cxn>
                <a:cxn ang="0">
                  <a:pos x="0" y="0"/>
                </a:cxn>
                <a:cxn ang="0">
                  <a:pos x="16" y="26"/>
                </a:cxn>
              </a:cxnLst>
              <a:rect l="0" t="0" r="r" b="b"/>
              <a:pathLst>
                <a:path w="253" h="625">
                  <a:moveTo>
                    <a:pt x="13" y="26"/>
                  </a:moveTo>
                  <a:cubicBezTo>
                    <a:pt x="43" y="104"/>
                    <a:pt x="86" y="166"/>
                    <a:pt x="150" y="220"/>
                  </a:cubicBezTo>
                  <a:cubicBezTo>
                    <a:pt x="217" y="278"/>
                    <a:pt x="253" y="360"/>
                    <a:pt x="253" y="450"/>
                  </a:cubicBezTo>
                  <a:cubicBezTo>
                    <a:pt x="252" y="504"/>
                    <a:pt x="249" y="541"/>
                    <a:pt x="208" y="572"/>
                  </a:cubicBezTo>
                  <a:cubicBezTo>
                    <a:pt x="173" y="598"/>
                    <a:pt x="138" y="610"/>
                    <a:pt x="97" y="625"/>
                  </a:cubicBezTo>
                  <a:cubicBezTo>
                    <a:pt x="90" y="601"/>
                    <a:pt x="76" y="583"/>
                    <a:pt x="63" y="566"/>
                  </a:cubicBezTo>
                  <a:cubicBezTo>
                    <a:pt x="129" y="543"/>
                    <a:pt x="185" y="456"/>
                    <a:pt x="194" y="391"/>
                  </a:cubicBezTo>
                  <a:cubicBezTo>
                    <a:pt x="205" y="302"/>
                    <a:pt x="132" y="238"/>
                    <a:pt x="85" y="177"/>
                  </a:cubicBezTo>
                  <a:cubicBezTo>
                    <a:pt x="43" y="122"/>
                    <a:pt x="8" y="68"/>
                    <a:pt x="0" y="0"/>
                  </a:cubicBezTo>
                  <a:cubicBezTo>
                    <a:pt x="1" y="11"/>
                    <a:pt x="8" y="20"/>
                    <a:pt x="16" y="26"/>
                  </a:cubicBezTo>
                </a:path>
              </a:pathLst>
            </a:custGeom>
            <a:solidFill>
              <a:srgbClr val="A67C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4" name="Freeform 390"/>
            <p:cNvSpPr>
              <a:spLocks/>
            </p:cNvSpPr>
            <p:nvPr/>
          </p:nvSpPr>
          <p:spPr bwMode="gray">
            <a:xfrm>
              <a:off x="18175287" y="24730076"/>
              <a:ext cx="419100" cy="336550"/>
            </a:xfrm>
            <a:custGeom>
              <a:avLst/>
              <a:gdLst/>
              <a:ahLst/>
              <a:cxnLst>
                <a:cxn ang="0">
                  <a:pos x="16" y="60"/>
                </a:cxn>
                <a:cxn ang="0">
                  <a:pos x="86" y="0"/>
                </a:cxn>
                <a:cxn ang="0">
                  <a:pos x="107" y="59"/>
                </a:cxn>
                <a:cxn ang="0">
                  <a:pos x="49" y="61"/>
                </a:cxn>
                <a:cxn ang="0">
                  <a:pos x="2" y="87"/>
                </a:cxn>
                <a:cxn ang="0">
                  <a:pos x="27" y="60"/>
                </a:cxn>
              </a:cxnLst>
              <a:rect l="0" t="0" r="r" b="b"/>
              <a:pathLst>
                <a:path w="112" h="90">
                  <a:moveTo>
                    <a:pt x="16" y="60"/>
                  </a:moveTo>
                  <a:cubicBezTo>
                    <a:pt x="42" y="45"/>
                    <a:pt x="68" y="23"/>
                    <a:pt x="86" y="0"/>
                  </a:cubicBezTo>
                  <a:cubicBezTo>
                    <a:pt x="104" y="14"/>
                    <a:pt x="112" y="37"/>
                    <a:pt x="107" y="59"/>
                  </a:cubicBezTo>
                  <a:cubicBezTo>
                    <a:pt x="91" y="78"/>
                    <a:pt x="68" y="60"/>
                    <a:pt x="49" y="61"/>
                  </a:cubicBezTo>
                  <a:cubicBezTo>
                    <a:pt x="47" y="81"/>
                    <a:pt x="23" y="90"/>
                    <a:pt x="2" y="87"/>
                  </a:cubicBezTo>
                  <a:cubicBezTo>
                    <a:pt x="0" y="79"/>
                    <a:pt x="23" y="62"/>
                    <a:pt x="27" y="6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75" name="Gruppieren 576"/>
          <p:cNvGrpSpPr/>
          <p:nvPr/>
        </p:nvGrpSpPr>
        <p:grpSpPr bwMode="gray">
          <a:xfrm>
            <a:off x="2242153" y="1308498"/>
            <a:ext cx="508681" cy="1384478"/>
            <a:chOff x="5421312" y="6054726"/>
            <a:chExt cx="7518401" cy="20462875"/>
          </a:xfrm>
        </p:grpSpPr>
        <p:sp>
          <p:nvSpPr>
            <p:cNvPr id="76" name="Freeform 226"/>
            <p:cNvSpPr>
              <a:spLocks/>
            </p:cNvSpPr>
            <p:nvPr/>
          </p:nvSpPr>
          <p:spPr bwMode="gray">
            <a:xfrm>
              <a:off x="5421312" y="16295688"/>
              <a:ext cx="4440238" cy="9461500"/>
            </a:xfrm>
            <a:custGeom>
              <a:avLst/>
              <a:gdLst/>
              <a:ahLst/>
              <a:cxnLst>
                <a:cxn ang="0">
                  <a:pos x="603" y="921"/>
                </a:cxn>
                <a:cxn ang="0">
                  <a:pos x="573" y="1072"/>
                </a:cxn>
                <a:cxn ang="0">
                  <a:pos x="535" y="1247"/>
                </a:cxn>
                <a:cxn ang="0">
                  <a:pos x="467" y="1567"/>
                </a:cxn>
                <a:cxn ang="0">
                  <a:pos x="377" y="1862"/>
                </a:cxn>
                <a:cxn ang="0">
                  <a:pos x="337" y="2019"/>
                </a:cxn>
                <a:cxn ang="0">
                  <a:pos x="185" y="2359"/>
                </a:cxn>
                <a:cxn ang="0">
                  <a:pos x="20" y="2519"/>
                </a:cxn>
                <a:cxn ang="0">
                  <a:pos x="321" y="2434"/>
                </a:cxn>
                <a:cxn ang="0">
                  <a:pos x="398" y="2322"/>
                </a:cxn>
                <a:cxn ang="0">
                  <a:pos x="514" y="2249"/>
                </a:cxn>
                <a:cxn ang="0">
                  <a:pos x="559" y="1944"/>
                </a:cxn>
                <a:cxn ang="0">
                  <a:pos x="726" y="1664"/>
                </a:cxn>
                <a:cxn ang="0">
                  <a:pos x="860" y="1284"/>
                </a:cxn>
                <a:cxn ang="0">
                  <a:pos x="946" y="951"/>
                </a:cxn>
                <a:cxn ang="0">
                  <a:pos x="1164" y="269"/>
                </a:cxn>
                <a:cxn ang="0">
                  <a:pos x="1184" y="202"/>
                </a:cxn>
                <a:cxn ang="0">
                  <a:pos x="625" y="277"/>
                </a:cxn>
                <a:cxn ang="0">
                  <a:pos x="603" y="898"/>
                </a:cxn>
              </a:cxnLst>
              <a:rect l="0" t="0" r="r" b="b"/>
              <a:pathLst>
                <a:path w="1184" h="2523">
                  <a:moveTo>
                    <a:pt x="603" y="921"/>
                  </a:moveTo>
                  <a:cubicBezTo>
                    <a:pt x="578" y="960"/>
                    <a:pt x="578" y="1023"/>
                    <a:pt x="573" y="1072"/>
                  </a:cubicBezTo>
                  <a:cubicBezTo>
                    <a:pt x="566" y="1133"/>
                    <a:pt x="550" y="1187"/>
                    <a:pt x="535" y="1247"/>
                  </a:cubicBezTo>
                  <a:cubicBezTo>
                    <a:pt x="508" y="1354"/>
                    <a:pt x="489" y="1457"/>
                    <a:pt x="467" y="1567"/>
                  </a:cubicBezTo>
                  <a:cubicBezTo>
                    <a:pt x="445" y="1672"/>
                    <a:pt x="394" y="1752"/>
                    <a:pt x="377" y="1862"/>
                  </a:cubicBezTo>
                  <a:cubicBezTo>
                    <a:pt x="369" y="1917"/>
                    <a:pt x="366" y="1969"/>
                    <a:pt x="337" y="2019"/>
                  </a:cubicBezTo>
                  <a:cubicBezTo>
                    <a:pt x="309" y="2069"/>
                    <a:pt x="221" y="2300"/>
                    <a:pt x="185" y="2359"/>
                  </a:cubicBezTo>
                  <a:cubicBezTo>
                    <a:pt x="149" y="2417"/>
                    <a:pt x="0" y="2443"/>
                    <a:pt x="20" y="2519"/>
                  </a:cubicBezTo>
                  <a:cubicBezTo>
                    <a:pt x="142" y="2523"/>
                    <a:pt x="235" y="2515"/>
                    <a:pt x="321" y="2434"/>
                  </a:cubicBezTo>
                  <a:cubicBezTo>
                    <a:pt x="356" y="2402"/>
                    <a:pt x="367" y="2356"/>
                    <a:pt x="398" y="2322"/>
                  </a:cubicBezTo>
                  <a:cubicBezTo>
                    <a:pt x="428" y="2290"/>
                    <a:pt x="483" y="2282"/>
                    <a:pt x="514" y="2249"/>
                  </a:cubicBezTo>
                  <a:cubicBezTo>
                    <a:pt x="587" y="2168"/>
                    <a:pt x="500" y="2041"/>
                    <a:pt x="559" y="1944"/>
                  </a:cubicBezTo>
                  <a:cubicBezTo>
                    <a:pt x="619" y="1846"/>
                    <a:pt x="677" y="1766"/>
                    <a:pt x="726" y="1664"/>
                  </a:cubicBezTo>
                  <a:cubicBezTo>
                    <a:pt x="784" y="1543"/>
                    <a:pt x="843" y="1422"/>
                    <a:pt x="860" y="1284"/>
                  </a:cubicBezTo>
                  <a:cubicBezTo>
                    <a:pt x="876" y="1164"/>
                    <a:pt x="918" y="1070"/>
                    <a:pt x="946" y="951"/>
                  </a:cubicBezTo>
                  <a:cubicBezTo>
                    <a:pt x="1001" y="713"/>
                    <a:pt x="1099" y="503"/>
                    <a:pt x="1164" y="269"/>
                  </a:cubicBezTo>
                  <a:cubicBezTo>
                    <a:pt x="1170" y="246"/>
                    <a:pt x="1182" y="226"/>
                    <a:pt x="1184" y="202"/>
                  </a:cubicBezTo>
                  <a:cubicBezTo>
                    <a:pt x="1012" y="178"/>
                    <a:pt x="664" y="0"/>
                    <a:pt x="625" y="277"/>
                  </a:cubicBezTo>
                  <a:cubicBezTo>
                    <a:pt x="597" y="482"/>
                    <a:pt x="676" y="704"/>
                    <a:pt x="603" y="898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7" name="Freeform 227"/>
            <p:cNvSpPr>
              <a:spLocks/>
            </p:cNvSpPr>
            <p:nvPr/>
          </p:nvSpPr>
          <p:spPr bwMode="gray">
            <a:xfrm>
              <a:off x="9985375" y="16981488"/>
              <a:ext cx="1668463" cy="9536113"/>
            </a:xfrm>
            <a:custGeom>
              <a:avLst/>
              <a:gdLst/>
              <a:ahLst/>
              <a:cxnLst>
                <a:cxn ang="0">
                  <a:pos x="83" y="783"/>
                </a:cxn>
                <a:cxn ang="0">
                  <a:pos x="145" y="1141"/>
                </a:cxn>
                <a:cxn ang="0">
                  <a:pos x="152" y="1554"/>
                </a:cxn>
                <a:cxn ang="0">
                  <a:pos x="159" y="1920"/>
                </a:cxn>
                <a:cxn ang="0">
                  <a:pos x="129" y="2102"/>
                </a:cxn>
                <a:cxn ang="0">
                  <a:pos x="127" y="2260"/>
                </a:cxn>
                <a:cxn ang="0">
                  <a:pos x="233" y="2436"/>
                </a:cxn>
                <a:cxn ang="0">
                  <a:pos x="289" y="2436"/>
                </a:cxn>
                <a:cxn ang="0">
                  <a:pos x="342" y="2406"/>
                </a:cxn>
                <a:cxn ang="0">
                  <a:pos x="333" y="2071"/>
                </a:cxn>
                <a:cxn ang="0">
                  <a:pos x="341" y="1715"/>
                </a:cxn>
                <a:cxn ang="0">
                  <a:pos x="409" y="1346"/>
                </a:cxn>
                <a:cxn ang="0">
                  <a:pos x="439" y="972"/>
                </a:cxn>
                <a:cxn ang="0">
                  <a:pos x="409" y="768"/>
                </a:cxn>
                <a:cxn ang="0">
                  <a:pos x="328" y="512"/>
                </a:cxn>
                <a:cxn ang="0">
                  <a:pos x="218" y="19"/>
                </a:cxn>
                <a:cxn ang="0">
                  <a:pos x="16" y="4"/>
                </a:cxn>
                <a:cxn ang="0">
                  <a:pos x="106" y="775"/>
                </a:cxn>
              </a:cxnLst>
              <a:rect l="0" t="0" r="r" b="b"/>
              <a:pathLst>
                <a:path w="445" h="2543">
                  <a:moveTo>
                    <a:pt x="83" y="783"/>
                  </a:moveTo>
                  <a:cubicBezTo>
                    <a:pt x="84" y="915"/>
                    <a:pt x="158" y="1002"/>
                    <a:pt x="145" y="1141"/>
                  </a:cubicBezTo>
                  <a:cubicBezTo>
                    <a:pt x="131" y="1290"/>
                    <a:pt x="117" y="1404"/>
                    <a:pt x="152" y="1554"/>
                  </a:cubicBezTo>
                  <a:cubicBezTo>
                    <a:pt x="176" y="1660"/>
                    <a:pt x="185" y="1822"/>
                    <a:pt x="159" y="1920"/>
                  </a:cubicBezTo>
                  <a:cubicBezTo>
                    <a:pt x="145" y="1971"/>
                    <a:pt x="129" y="2042"/>
                    <a:pt x="129" y="2102"/>
                  </a:cubicBezTo>
                  <a:cubicBezTo>
                    <a:pt x="128" y="2162"/>
                    <a:pt x="122" y="2200"/>
                    <a:pt x="127" y="2260"/>
                  </a:cubicBezTo>
                  <a:cubicBezTo>
                    <a:pt x="128" y="2282"/>
                    <a:pt x="119" y="2543"/>
                    <a:pt x="233" y="2436"/>
                  </a:cubicBezTo>
                  <a:cubicBezTo>
                    <a:pt x="248" y="2466"/>
                    <a:pt x="274" y="2466"/>
                    <a:pt x="289" y="2436"/>
                  </a:cubicBezTo>
                  <a:cubicBezTo>
                    <a:pt x="319" y="2459"/>
                    <a:pt x="339" y="2444"/>
                    <a:pt x="342" y="2406"/>
                  </a:cubicBezTo>
                  <a:cubicBezTo>
                    <a:pt x="411" y="2404"/>
                    <a:pt x="342" y="2131"/>
                    <a:pt x="333" y="2071"/>
                  </a:cubicBezTo>
                  <a:cubicBezTo>
                    <a:pt x="314" y="1937"/>
                    <a:pt x="294" y="1848"/>
                    <a:pt x="341" y="1715"/>
                  </a:cubicBezTo>
                  <a:cubicBezTo>
                    <a:pt x="382" y="1598"/>
                    <a:pt x="408" y="1477"/>
                    <a:pt x="409" y="1346"/>
                  </a:cubicBezTo>
                  <a:cubicBezTo>
                    <a:pt x="410" y="1216"/>
                    <a:pt x="445" y="1098"/>
                    <a:pt x="439" y="972"/>
                  </a:cubicBezTo>
                  <a:cubicBezTo>
                    <a:pt x="436" y="903"/>
                    <a:pt x="412" y="839"/>
                    <a:pt x="409" y="768"/>
                  </a:cubicBezTo>
                  <a:cubicBezTo>
                    <a:pt x="405" y="674"/>
                    <a:pt x="359" y="600"/>
                    <a:pt x="328" y="512"/>
                  </a:cubicBezTo>
                  <a:cubicBezTo>
                    <a:pt x="271" y="351"/>
                    <a:pt x="313" y="167"/>
                    <a:pt x="218" y="19"/>
                  </a:cubicBezTo>
                  <a:cubicBezTo>
                    <a:pt x="154" y="5"/>
                    <a:pt x="85" y="0"/>
                    <a:pt x="16" y="4"/>
                  </a:cubicBezTo>
                  <a:cubicBezTo>
                    <a:pt x="0" y="274"/>
                    <a:pt x="106" y="510"/>
                    <a:pt x="106" y="775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8" name="Freeform 228"/>
            <p:cNvSpPr>
              <a:spLocks/>
            </p:cNvSpPr>
            <p:nvPr/>
          </p:nvSpPr>
          <p:spPr bwMode="gray">
            <a:xfrm>
              <a:off x="7629525" y="18586451"/>
              <a:ext cx="1477963" cy="1970088"/>
            </a:xfrm>
            <a:custGeom>
              <a:avLst/>
              <a:gdLst/>
              <a:ahLst/>
              <a:cxnLst>
                <a:cxn ang="0">
                  <a:pos x="6" y="313"/>
                </a:cxn>
                <a:cxn ang="0">
                  <a:pos x="165" y="407"/>
                </a:cxn>
                <a:cxn ang="0">
                  <a:pos x="250" y="449"/>
                </a:cxn>
                <a:cxn ang="0">
                  <a:pos x="297" y="525"/>
                </a:cxn>
                <a:cxn ang="0">
                  <a:pos x="325" y="454"/>
                </a:cxn>
                <a:cxn ang="0">
                  <a:pos x="348" y="374"/>
                </a:cxn>
                <a:cxn ang="0">
                  <a:pos x="378" y="104"/>
                </a:cxn>
                <a:cxn ang="0">
                  <a:pos x="191" y="44"/>
                </a:cxn>
                <a:cxn ang="0">
                  <a:pos x="78" y="204"/>
                </a:cxn>
                <a:cxn ang="0">
                  <a:pos x="10" y="313"/>
                </a:cxn>
              </a:cxnLst>
              <a:rect l="0" t="0" r="r" b="b"/>
              <a:pathLst>
                <a:path w="394" h="525">
                  <a:moveTo>
                    <a:pt x="6" y="313"/>
                  </a:moveTo>
                  <a:cubicBezTo>
                    <a:pt x="0" y="353"/>
                    <a:pt x="134" y="395"/>
                    <a:pt x="165" y="407"/>
                  </a:cubicBezTo>
                  <a:cubicBezTo>
                    <a:pt x="195" y="418"/>
                    <a:pt x="227" y="429"/>
                    <a:pt x="250" y="449"/>
                  </a:cubicBezTo>
                  <a:cubicBezTo>
                    <a:pt x="275" y="471"/>
                    <a:pt x="276" y="505"/>
                    <a:pt x="297" y="525"/>
                  </a:cubicBezTo>
                  <a:cubicBezTo>
                    <a:pt x="300" y="500"/>
                    <a:pt x="316" y="477"/>
                    <a:pt x="325" y="454"/>
                  </a:cubicBezTo>
                  <a:cubicBezTo>
                    <a:pt x="334" y="429"/>
                    <a:pt x="341" y="400"/>
                    <a:pt x="348" y="374"/>
                  </a:cubicBezTo>
                  <a:cubicBezTo>
                    <a:pt x="369" y="300"/>
                    <a:pt x="394" y="182"/>
                    <a:pt x="378" y="104"/>
                  </a:cubicBezTo>
                  <a:cubicBezTo>
                    <a:pt x="361" y="26"/>
                    <a:pt x="248" y="0"/>
                    <a:pt x="191" y="44"/>
                  </a:cubicBezTo>
                  <a:cubicBezTo>
                    <a:pt x="139" y="84"/>
                    <a:pt x="110" y="153"/>
                    <a:pt x="78" y="204"/>
                  </a:cubicBezTo>
                  <a:cubicBezTo>
                    <a:pt x="59" y="236"/>
                    <a:pt x="17" y="278"/>
                    <a:pt x="10" y="313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9" name="Freeform 229"/>
            <p:cNvSpPr>
              <a:spLocks/>
            </p:cNvSpPr>
            <p:nvPr/>
          </p:nvSpPr>
          <p:spPr bwMode="gray">
            <a:xfrm>
              <a:off x="10153650" y="18624551"/>
              <a:ext cx="1474788" cy="1819275"/>
            </a:xfrm>
            <a:custGeom>
              <a:avLst/>
              <a:gdLst/>
              <a:ahLst/>
              <a:cxnLst>
                <a:cxn ang="0">
                  <a:pos x="68" y="485"/>
                </a:cxn>
                <a:cxn ang="0">
                  <a:pos x="179" y="387"/>
                </a:cxn>
                <a:cxn ang="0">
                  <a:pos x="340" y="348"/>
                </a:cxn>
                <a:cxn ang="0">
                  <a:pos x="296" y="164"/>
                </a:cxn>
                <a:cxn ang="0">
                  <a:pos x="54" y="81"/>
                </a:cxn>
                <a:cxn ang="0">
                  <a:pos x="39" y="303"/>
                </a:cxn>
                <a:cxn ang="0">
                  <a:pos x="68" y="485"/>
                </a:cxn>
              </a:cxnLst>
              <a:rect l="0" t="0" r="r" b="b"/>
              <a:pathLst>
                <a:path w="393" h="485">
                  <a:moveTo>
                    <a:pt x="68" y="485"/>
                  </a:moveTo>
                  <a:cubicBezTo>
                    <a:pt x="77" y="453"/>
                    <a:pt x="153" y="401"/>
                    <a:pt x="179" y="387"/>
                  </a:cubicBezTo>
                  <a:cubicBezTo>
                    <a:pt x="227" y="362"/>
                    <a:pt x="294" y="374"/>
                    <a:pt x="340" y="348"/>
                  </a:cubicBezTo>
                  <a:cubicBezTo>
                    <a:pt x="393" y="318"/>
                    <a:pt x="327" y="203"/>
                    <a:pt x="296" y="164"/>
                  </a:cubicBezTo>
                  <a:cubicBezTo>
                    <a:pt x="242" y="95"/>
                    <a:pt x="141" y="0"/>
                    <a:pt x="54" y="81"/>
                  </a:cubicBezTo>
                  <a:cubicBezTo>
                    <a:pt x="0" y="131"/>
                    <a:pt x="32" y="240"/>
                    <a:pt x="39" y="303"/>
                  </a:cubicBezTo>
                  <a:cubicBezTo>
                    <a:pt x="45" y="357"/>
                    <a:pt x="33" y="443"/>
                    <a:pt x="68" y="485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0" name="Freeform 230"/>
            <p:cNvSpPr>
              <a:spLocks/>
            </p:cNvSpPr>
            <p:nvPr/>
          </p:nvSpPr>
          <p:spPr bwMode="gray">
            <a:xfrm>
              <a:off x="7488237" y="13198476"/>
              <a:ext cx="4435475" cy="6934200"/>
            </a:xfrm>
            <a:custGeom>
              <a:avLst/>
              <a:gdLst/>
              <a:ahLst/>
              <a:cxnLst>
                <a:cxn ang="0">
                  <a:pos x="143" y="526"/>
                </a:cxn>
                <a:cxn ang="0">
                  <a:pos x="82" y="1125"/>
                </a:cxn>
                <a:cxn ang="0">
                  <a:pos x="38" y="1760"/>
                </a:cxn>
                <a:cxn ang="0">
                  <a:pos x="816" y="1806"/>
                </a:cxn>
                <a:cxn ang="0">
                  <a:pos x="1120" y="1731"/>
                </a:cxn>
                <a:cxn ang="0">
                  <a:pos x="1113" y="1527"/>
                </a:cxn>
                <a:cxn ang="0">
                  <a:pos x="1105" y="1330"/>
                </a:cxn>
                <a:cxn ang="0">
                  <a:pos x="1128" y="701"/>
                </a:cxn>
                <a:cxn ang="0">
                  <a:pos x="892" y="96"/>
                </a:cxn>
                <a:cxn ang="0">
                  <a:pos x="567" y="3"/>
                </a:cxn>
                <a:cxn ang="0">
                  <a:pos x="289" y="73"/>
                </a:cxn>
                <a:cxn ang="0">
                  <a:pos x="210" y="313"/>
                </a:cxn>
                <a:cxn ang="0">
                  <a:pos x="143" y="526"/>
                </a:cxn>
              </a:cxnLst>
              <a:rect l="0" t="0" r="r" b="b"/>
              <a:pathLst>
                <a:path w="1183" h="1849">
                  <a:moveTo>
                    <a:pt x="143" y="526"/>
                  </a:moveTo>
                  <a:cubicBezTo>
                    <a:pt x="123" y="723"/>
                    <a:pt x="99" y="926"/>
                    <a:pt x="82" y="1125"/>
                  </a:cubicBezTo>
                  <a:cubicBezTo>
                    <a:pt x="65" y="1320"/>
                    <a:pt x="0" y="1562"/>
                    <a:pt x="38" y="1760"/>
                  </a:cubicBezTo>
                  <a:cubicBezTo>
                    <a:pt x="277" y="1849"/>
                    <a:pt x="564" y="1829"/>
                    <a:pt x="816" y="1806"/>
                  </a:cubicBezTo>
                  <a:cubicBezTo>
                    <a:pt x="893" y="1798"/>
                    <a:pt x="1090" y="1805"/>
                    <a:pt x="1120" y="1731"/>
                  </a:cubicBezTo>
                  <a:cubicBezTo>
                    <a:pt x="1142" y="1680"/>
                    <a:pt x="1116" y="1580"/>
                    <a:pt x="1113" y="1527"/>
                  </a:cubicBezTo>
                  <a:cubicBezTo>
                    <a:pt x="1109" y="1461"/>
                    <a:pt x="1108" y="1392"/>
                    <a:pt x="1105" y="1330"/>
                  </a:cubicBezTo>
                  <a:cubicBezTo>
                    <a:pt x="1095" y="1122"/>
                    <a:pt x="1183" y="905"/>
                    <a:pt x="1128" y="701"/>
                  </a:cubicBezTo>
                  <a:cubicBezTo>
                    <a:pt x="1071" y="491"/>
                    <a:pt x="915" y="315"/>
                    <a:pt x="892" y="96"/>
                  </a:cubicBezTo>
                  <a:cubicBezTo>
                    <a:pt x="786" y="46"/>
                    <a:pt x="690" y="0"/>
                    <a:pt x="567" y="3"/>
                  </a:cubicBezTo>
                  <a:cubicBezTo>
                    <a:pt x="480" y="6"/>
                    <a:pt x="337" y="1"/>
                    <a:pt x="289" y="73"/>
                  </a:cubicBezTo>
                  <a:cubicBezTo>
                    <a:pt x="244" y="139"/>
                    <a:pt x="236" y="241"/>
                    <a:pt x="210" y="313"/>
                  </a:cubicBezTo>
                  <a:cubicBezTo>
                    <a:pt x="184" y="383"/>
                    <a:pt x="158" y="450"/>
                    <a:pt x="143" y="52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1" name="Freeform 231"/>
            <p:cNvSpPr>
              <a:spLocks/>
            </p:cNvSpPr>
            <p:nvPr/>
          </p:nvSpPr>
          <p:spPr bwMode="gray">
            <a:xfrm>
              <a:off x="8969375" y="14035088"/>
              <a:ext cx="1016000" cy="547688"/>
            </a:xfrm>
            <a:custGeom>
              <a:avLst/>
              <a:gdLst/>
              <a:ahLst/>
              <a:cxnLst>
                <a:cxn ang="0">
                  <a:pos x="40" y="27"/>
                </a:cxn>
                <a:cxn ang="0">
                  <a:pos x="55" y="87"/>
                </a:cxn>
                <a:cxn ang="0">
                  <a:pos x="123" y="102"/>
                </a:cxn>
                <a:cxn ang="0">
                  <a:pos x="240" y="136"/>
                </a:cxn>
                <a:cxn ang="0">
                  <a:pos x="260" y="65"/>
                </a:cxn>
                <a:cxn ang="0">
                  <a:pos x="188" y="3"/>
                </a:cxn>
                <a:cxn ang="0">
                  <a:pos x="92" y="15"/>
                </a:cxn>
                <a:cxn ang="0">
                  <a:pos x="43" y="42"/>
                </a:cxn>
              </a:cxnLst>
              <a:rect l="0" t="0" r="r" b="b"/>
              <a:pathLst>
                <a:path w="271" h="146">
                  <a:moveTo>
                    <a:pt x="40" y="27"/>
                  </a:moveTo>
                  <a:cubicBezTo>
                    <a:pt x="51" y="45"/>
                    <a:pt x="43" y="71"/>
                    <a:pt x="55" y="87"/>
                  </a:cubicBezTo>
                  <a:cubicBezTo>
                    <a:pt x="73" y="112"/>
                    <a:pt x="93" y="98"/>
                    <a:pt x="123" y="102"/>
                  </a:cubicBezTo>
                  <a:cubicBezTo>
                    <a:pt x="162" y="108"/>
                    <a:pt x="200" y="146"/>
                    <a:pt x="240" y="136"/>
                  </a:cubicBezTo>
                  <a:cubicBezTo>
                    <a:pt x="251" y="115"/>
                    <a:pt x="256" y="88"/>
                    <a:pt x="260" y="65"/>
                  </a:cubicBezTo>
                  <a:cubicBezTo>
                    <a:pt x="271" y="10"/>
                    <a:pt x="244" y="8"/>
                    <a:pt x="188" y="3"/>
                  </a:cubicBezTo>
                  <a:cubicBezTo>
                    <a:pt x="154" y="0"/>
                    <a:pt x="125" y="10"/>
                    <a:pt x="92" y="15"/>
                  </a:cubicBezTo>
                  <a:cubicBezTo>
                    <a:pt x="79" y="16"/>
                    <a:pt x="0" y="19"/>
                    <a:pt x="43" y="42"/>
                  </a:cubicBezTo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2" name="Freeform 232"/>
            <p:cNvSpPr>
              <a:spLocks/>
            </p:cNvSpPr>
            <p:nvPr/>
          </p:nvSpPr>
          <p:spPr bwMode="gray">
            <a:xfrm>
              <a:off x="7881937" y="13622338"/>
              <a:ext cx="1500188" cy="1954213"/>
            </a:xfrm>
            <a:custGeom>
              <a:avLst/>
              <a:gdLst/>
              <a:ahLst/>
              <a:cxnLst>
                <a:cxn ang="0">
                  <a:pos x="0" y="501"/>
                </a:cxn>
                <a:cxn ang="0">
                  <a:pos x="287" y="500"/>
                </a:cxn>
                <a:cxn ang="0">
                  <a:pos x="336" y="439"/>
                </a:cxn>
                <a:cxn ang="0">
                  <a:pos x="368" y="334"/>
                </a:cxn>
                <a:cxn ang="0">
                  <a:pos x="351" y="69"/>
                </a:cxn>
                <a:cxn ang="0">
                  <a:pos x="217" y="200"/>
                </a:cxn>
                <a:cxn ang="0">
                  <a:pos x="121" y="391"/>
                </a:cxn>
                <a:cxn ang="0">
                  <a:pos x="0" y="501"/>
                </a:cxn>
              </a:cxnLst>
              <a:rect l="0" t="0" r="r" b="b"/>
              <a:pathLst>
                <a:path w="400" h="521">
                  <a:moveTo>
                    <a:pt x="0" y="501"/>
                  </a:moveTo>
                  <a:cubicBezTo>
                    <a:pt x="80" y="519"/>
                    <a:pt x="208" y="521"/>
                    <a:pt x="287" y="500"/>
                  </a:cubicBezTo>
                  <a:cubicBezTo>
                    <a:pt x="304" y="477"/>
                    <a:pt x="324" y="466"/>
                    <a:pt x="336" y="439"/>
                  </a:cubicBezTo>
                  <a:cubicBezTo>
                    <a:pt x="351" y="406"/>
                    <a:pt x="361" y="369"/>
                    <a:pt x="368" y="334"/>
                  </a:cubicBezTo>
                  <a:cubicBezTo>
                    <a:pt x="381" y="276"/>
                    <a:pt x="400" y="120"/>
                    <a:pt x="351" y="69"/>
                  </a:cubicBezTo>
                  <a:cubicBezTo>
                    <a:pt x="285" y="0"/>
                    <a:pt x="227" y="151"/>
                    <a:pt x="217" y="200"/>
                  </a:cubicBezTo>
                  <a:cubicBezTo>
                    <a:pt x="201" y="273"/>
                    <a:pt x="194" y="353"/>
                    <a:pt x="121" y="391"/>
                  </a:cubicBezTo>
                  <a:cubicBezTo>
                    <a:pt x="68" y="419"/>
                    <a:pt x="20" y="434"/>
                    <a:pt x="0" y="501"/>
                  </a:cubicBezTo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3" name="Freeform 233"/>
            <p:cNvSpPr>
              <a:spLocks/>
            </p:cNvSpPr>
            <p:nvPr/>
          </p:nvSpPr>
          <p:spPr bwMode="gray">
            <a:xfrm>
              <a:off x="9759950" y="14046201"/>
              <a:ext cx="1874838" cy="1836738"/>
            </a:xfrm>
            <a:custGeom>
              <a:avLst/>
              <a:gdLst/>
              <a:ahLst/>
              <a:cxnLst>
                <a:cxn ang="0">
                  <a:pos x="33" y="20"/>
                </a:cxn>
                <a:cxn ang="0">
                  <a:pos x="6" y="130"/>
                </a:cxn>
                <a:cxn ang="0">
                  <a:pos x="7" y="236"/>
                </a:cxn>
                <a:cxn ang="0">
                  <a:pos x="37" y="323"/>
                </a:cxn>
                <a:cxn ang="0">
                  <a:pos x="64" y="410"/>
                </a:cxn>
                <a:cxn ang="0">
                  <a:pos x="242" y="479"/>
                </a:cxn>
                <a:cxn ang="0">
                  <a:pos x="386" y="479"/>
                </a:cxn>
                <a:cxn ang="0">
                  <a:pos x="454" y="437"/>
                </a:cxn>
                <a:cxn ang="0">
                  <a:pos x="499" y="417"/>
                </a:cxn>
                <a:cxn ang="0">
                  <a:pos x="499" y="358"/>
                </a:cxn>
                <a:cxn ang="0">
                  <a:pos x="398" y="369"/>
                </a:cxn>
                <a:cxn ang="0">
                  <a:pos x="295" y="346"/>
                </a:cxn>
                <a:cxn ang="0">
                  <a:pos x="156" y="219"/>
                </a:cxn>
                <a:cxn ang="0">
                  <a:pos x="120" y="62"/>
                </a:cxn>
                <a:cxn ang="0">
                  <a:pos x="29" y="24"/>
                </a:cxn>
              </a:cxnLst>
              <a:rect l="0" t="0" r="r" b="b"/>
              <a:pathLst>
                <a:path w="500" h="490">
                  <a:moveTo>
                    <a:pt x="33" y="20"/>
                  </a:moveTo>
                  <a:cubicBezTo>
                    <a:pt x="37" y="59"/>
                    <a:pt x="12" y="94"/>
                    <a:pt x="6" y="130"/>
                  </a:cubicBezTo>
                  <a:cubicBezTo>
                    <a:pt x="0" y="162"/>
                    <a:pt x="0" y="203"/>
                    <a:pt x="7" y="236"/>
                  </a:cubicBezTo>
                  <a:cubicBezTo>
                    <a:pt x="12" y="266"/>
                    <a:pt x="26" y="296"/>
                    <a:pt x="37" y="323"/>
                  </a:cubicBezTo>
                  <a:cubicBezTo>
                    <a:pt x="48" y="351"/>
                    <a:pt x="52" y="385"/>
                    <a:pt x="64" y="410"/>
                  </a:cubicBezTo>
                  <a:cubicBezTo>
                    <a:pt x="96" y="470"/>
                    <a:pt x="182" y="478"/>
                    <a:pt x="242" y="479"/>
                  </a:cubicBezTo>
                  <a:cubicBezTo>
                    <a:pt x="282" y="479"/>
                    <a:pt x="349" y="490"/>
                    <a:pt x="386" y="479"/>
                  </a:cubicBezTo>
                  <a:cubicBezTo>
                    <a:pt x="411" y="471"/>
                    <a:pt x="428" y="446"/>
                    <a:pt x="454" y="437"/>
                  </a:cubicBezTo>
                  <a:cubicBezTo>
                    <a:pt x="475" y="429"/>
                    <a:pt x="489" y="439"/>
                    <a:pt x="499" y="417"/>
                  </a:cubicBezTo>
                  <a:cubicBezTo>
                    <a:pt x="500" y="398"/>
                    <a:pt x="500" y="377"/>
                    <a:pt x="499" y="358"/>
                  </a:cubicBezTo>
                  <a:cubicBezTo>
                    <a:pt x="466" y="356"/>
                    <a:pt x="433" y="369"/>
                    <a:pt x="398" y="369"/>
                  </a:cubicBezTo>
                  <a:cubicBezTo>
                    <a:pt x="361" y="368"/>
                    <a:pt x="329" y="358"/>
                    <a:pt x="295" y="346"/>
                  </a:cubicBezTo>
                  <a:cubicBezTo>
                    <a:pt x="219" y="320"/>
                    <a:pt x="167" y="303"/>
                    <a:pt x="156" y="219"/>
                  </a:cubicBezTo>
                  <a:cubicBezTo>
                    <a:pt x="148" y="166"/>
                    <a:pt x="151" y="108"/>
                    <a:pt x="120" y="62"/>
                  </a:cubicBezTo>
                  <a:cubicBezTo>
                    <a:pt x="106" y="39"/>
                    <a:pt x="43" y="0"/>
                    <a:pt x="29" y="24"/>
                  </a:cubicBezTo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4" name="Freeform 234"/>
            <p:cNvSpPr>
              <a:spLocks/>
            </p:cNvSpPr>
            <p:nvPr/>
          </p:nvSpPr>
          <p:spPr bwMode="gray">
            <a:xfrm>
              <a:off x="7083425" y="8661401"/>
              <a:ext cx="5129213" cy="6981825"/>
            </a:xfrm>
            <a:custGeom>
              <a:avLst/>
              <a:gdLst/>
              <a:ahLst/>
              <a:cxnLst>
                <a:cxn ang="0">
                  <a:pos x="660" y="152"/>
                </a:cxn>
                <a:cxn ang="0">
                  <a:pos x="488" y="215"/>
                </a:cxn>
                <a:cxn ang="0">
                  <a:pos x="340" y="257"/>
                </a:cxn>
                <a:cxn ang="0">
                  <a:pos x="91" y="448"/>
                </a:cxn>
                <a:cxn ang="0">
                  <a:pos x="46" y="798"/>
                </a:cxn>
                <a:cxn ang="0">
                  <a:pos x="1" y="1168"/>
                </a:cxn>
                <a:cxn ang="0">
                  <a:pos x="56" y="1356"/>
                </a:cxn>
                <a:cxn ang="0">
                  <a:pos x="235" y="1412"/>
                </a:cxn>
                <a:cxn ang="0">
                  <a:pos x="205" y="1585"/>
                </a:cxn>
                <a:cxn ang="0">
                  <a:pos x="184" y="1781"/>
                </a:cxn>
                <a:cxn ang="0">
                  <a:pos x="425" y="1812"/>
                </a:cxn>
                <a:cxn ang="0">
                  <a:pos x="532" y="1668"/>
                </a:cxn>
                <a:cxn ang="0">
                  <a:pos x="516" y="1412"/>
                </a:cxn>
                <a:cxn ang="0">
                  <a:pos x="548" y="1116"/>
                </a:cxn>
                <a:cxn ang="0">
                  <a:pos x="818" y="1056"/>
                </a:cxn>
                <a:cxn ang="0">
                  <a:pos x="834" y="1229"/>
                </a:cxn>
                <a:cxn ang="0">
                  <a:pos x="796" y="1382"/>
                </a:cxn>
                <a:cxn ang="0">
                  <a:pos x="758" y="1706"/>
                </a:cxn>
                <a:cxn ang="0">
                  <a:pos x="963" y="1858"/>
                </a:cxn>
                <a:cxn ang="0">
                  <a:pos x="1273" y="1788"/>
                </a:cxn>
                <a:cxn ang="0">
                  <a:pos x="1174" y="1403"/>
                </a:cxn>
                <a:cxn ang="0">
                  <a:pos x="1128" y="1091"/>
                </a:cxn>
                <a:cxn ang="0">
                  <a:pos x="1266" y="819"/>
                </a:cxn>
                <a:cxn ang="0">
                  <a:pos x="1359" y="495"/>
                </a:cxn>
                <a:cxn ang="0">
                  <a:pos x="1364" y="427"/>
                </a:cxn>
                <a:cxn ang="0">
                  <a:pos x="1033" y="228"/>
                </a:cxn>
                <a:cxn ang="0">
                  <a:pos x="630" y="160"/>
                </a:cxn>
              </a:cxnLst>
              <a:rect l="0" t="0" r="r" b="b"/>
              <a:pathLst>
                <a:path w="1368" h="1862">
                  <a:moveTo>
                    <a:pt x="660" y="152"/>
                  </a:moveTo>
                  <a:cubicBezTo>
                    <a:pt x="620" y="178"/>
                    <a:pt x="539" y="189"/>
                    <a:pt x="488" y="215"/>
                  </a:cubicBezTo>
                  <a:cubicBezTo>
                    <a:pt x="439" y="240"/>
                    <a:pt x="391" y="246"/>
                    <a:pt x="340" y="257"/>
                  </a:cubicBezTo>
                  <a:cubicBezTo>
                    <a:pt x="220" y="283"/>
                    <a:pt x="130" y="325"/>
                    <a:pt x="91" y="448"/>
                  </a:cubicBezTo>
                  <a:cubicBezTo>
                    <a:pt x="58" y="554"/>
                    <a:pt x="64" y="682"/>
                    <a:pt x="46" y="798"/>
                  </a:cubicBezTo>
                  <a:cubicBezTo>
                    <a:pt x="28" y="923"/>
                    <a:pt x="1" y="1035"/>
                    <a:pt x="1" y="1168"/>
                  </a:cubicBezTo>
                  <a:cubicBezTo>
                    <a:pt x="1" y="1237"/>
                    <a:pt x="0" y="1307"/>
                    <a:pt x="56" y="1356"/>
                  </a:cubicBezTo>
                  <a:cubicBezTo>
                    <a:pt x="109" y="1402"/>
                    <a:pt x="171" y="1389"/>
                    <a:pt x="235" y="1412"/>
                  </a:cubicBezTo>
                  <a:cubicBezTo>
                    <a:pt x="194" y="1455"/>
                    <a:pt x="205" y="1526"/>
                    <a:pt x="205" y="1585"/>
                  </a:cubicBezTo>
                  <a:cubicBezTo>
                    <a:pt x="205" y="1648"/>
                    <a:pt x="174" y="1724"/>
                    <a:pt x="184" y="1781"/>
                  </a:cubicBezTo>
                  <a:cubicBezTo>
                    <a:pt x="250" y="1810"/>
                    <a:pt x="348" y="1824"/>
                    <a:pt x="425" y="1812"/>
                  </a:cubicBezTo>
                  <a:cubicBezTo>
                    <a:pt x="517" y="1798"/>
                    <a:pt x="536" y="1763"/>
                    <a:pt x="532" y="1668"/>
                  </a:cubicBezTo>
                  <a:cubicBezTo>
                    <a:pt x="527" y="1585"/>
                    <a:pt x="515" y="1501"/>
                    <a:pt x="516" y="1412"/>
                  </a:cubicBezTo>
                  <a:cubicBezTo>
                    <a:pt x="517" y="1312"/>
                    <a:pt x="549" y="1213"/>
                    <a:pt x="548" y="1116"/>
                  </a:cubicBezTo>
                  <a:cubicBezTo>
                    <a:pt x="638" y="1096"/>
                    <a:pt x="722" y="1063"/>
                    <a:pt x="818" y="1056"/>
                  </a:cubicBezTo>
                  <a:cubicBezTo>
                    <a:pt x="825" y="1114"/>
                    <a:pt x="839" y="1167"/>
                    <a:pt x="834" y="1229"/>
                  </a:cubicBezTo>
                  <a:cubicBezTo>
                    <a:pt x="830" y="1290"/>
                    <a:pt x="808" y="1322"/>
                    <a:pt x="796" y="1382"/>
                  </a:cubicBezTo>
                  <a:cubicBezTo>
                    <a:pt x="776" y="1480"/>
                    <a:pt x="736" y="1601"/>
                    <a:pt x="758" y="1706"/>
                  </a:cubicBezTo>
                  <a:cubicBezTo>
                    <a:pt x="780" y="1812"/>
                    <a:pt x="865" y="1854"/>
                    <a:pt x="963" y="1858"/>
                  </a:cubicBezTo>
                  <a:cubicBezTo>
                    <a:pt x="1089" y="1862"/>
                    <a:pt x="1161" y="1807"/>
                    <a:pt x="1273" y="1788"/>
                  </a:cubicBezTo>
                  <a:cubicBezTo>
                    <a:pt x="1284" y="1663"/>
                    <a:pt x="1216" y="1519"/>
                    <a:pt x="1174" y="1403"/>
                  </a:cubicBezTo>
                  <a:cubicBezTo>
                    <a:pt x="1135" y="1297"/>
                    <a:pt x="1064" y="1202"/>
                    <a:pt x="1128" y="1091"/>
                  </a:cubicBezTo>
                  <a:cubicBezTo>
                    <a:pt x="1188" y="986"/>
                    <a:pt x="1247" y="942"/>
                    <a:pt x="1266" y="819"/>
                  </a:cubicBezTo>
                  <a:cubicBezTo>
                    <a:pt x="1284" y="711"/>
                    <a:pt x="1341" y="603"/>
                    <a:pt x="1359" y="495"/>
                  </a:cubicBezTo>
                  <a:cubicBezTo>
                    <a:pt x="1363" y="474"/>
                    <a:pt x="1368" y="450"/>
                    <a:pt x="1364" y="427"/>
                  </a:cubicBezTo>
                  <a:cubicBezTo>
                    <a:pt x="1259" y="370"/>
                    <a:pt x="1139" y="295"/>
                    <a:pt x="1033" y="228"/>
                  </a:cubicBezTo>
                  <a:cubicBezTo>
                    <a:pt x="941" y="170"/>
                    <a:pt x="716" y="0"/>
                    <a:pt x="630" y="16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5" name="Freeform 235"/>
            <p:cNvSpPr>
              <a:spLocks/>
            </p:cNvSpPr>
            <p:nvPr/>
          </p:nvSpPr>
          <p:spPr bwMode="gray">
            <a:xfrm>
              <a:off x="10420350" y="14266863"/>
              <a:ext cx="1547813" cy="44608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42" y="110"/>
                </a:cxn>
                <a:cxn ang="0">
                  <a:pos x="222" y="100"/>
                </a:cxn>
                <a:cxn ang="0">
                  <a:pos x="338" y="104"/>
                </a:cxn>
                <a:cxn ang="0">
                  <a:pos x="232" y="19"/>
                </a:cxn>
                <a:cxn ang="0">
                  <a:pos x="16" y="0"/>
                </a:cxn>
                <a:cxn ang="0">
                  <a:pos x="15" y="29"/>
                </a:cxn>
              </a:cxnLst>
              <a:rect l="0" t="0" r="r" b="b"/>
              <a:pathLst>
                <a:path w="413" h="119">
                  <a:moveTo>
                    <a:pt x="0" y="14"/>
                  </a:moveTo>
                  <a:cubicBezTo>
                    <a:pt x="27" y="70"/>
                    <a:pt x="74" y="119"/>
                    <a:pt x="142" y="110"/>
                  </a:cubicBezTo>
                  <a:cubicBezTo>
                    <a:pt x="175" y="106"/>
                    <a:pt x="185" y="97"/>
                    <a:pt x="222" y="100"/>
                  </a:cubicBezTo>
                  <a:cubicBezTo>
                    <a:pt x="261" y="103"/>
                    <a:pt x="298" y="106"/>
                    <a:pt x="338" y="104"/>
                  </a:cubicBezTo>
                  <a:cubicBezTo>
                    <a:pt x="413" y="50"/>
                    <a:pt x="274" y="19"/>
                    <a:pt x="232" y="19"/>
                  </a:cubicBezTo>
                  <a:cubicBezTo>
                    <a:pt x="161" y="19"/>
                    <a:pt x="74" y="32"/>
                    <a:pt x="16" y="0"/>
                  </a:cubicBezTo>
                  <a:cubicBezTo>
                    <a:pt x="15" y="9"/>
                    <a:pt x="14" y="20"/>
                    <a:pt x="15" y="29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6" name="Freeform 237"/>
            <p:cNvSpPr>
              <a:spLocks/>
            </p:cNvSpPr>
            <p:nvPr/>
          </p:nvSpPr>
          <p:spPr bwMode="gray">
            <a:xfrm>
              <a:off x="10934700" y="10142538"/>
              <a:ext cx="2005013" cy="4495800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345" y="250"/>
                </a:cxn>
                <a:cxn ang="0">
                  <a:pos x="414" y="531"/>
                </a:cxn>
                <a:cxn ang="0">
                  <a:pos x="392" y="1100"/>
                </a:cxn>
                <a:cxn ang="0">
                  <a:pos x="110" y="1145"/>
                </a:cxn>
                <a:cxn ang="0">
                  <a:pos x="35" y="1046"/>
                </a:cxn>
                <a:cxn ang="0">
                  <a:pos x="0" y="894"/>
                </a:cxn>
                <a:cxn ang="0">
                  <a:pos x="162" y="908"/>
                </a:cxn>
                <a:cxn ang="0">
                  <a:pos x="165" y="888"/>
                </a:cxn>
                <a:cxn ang="0">
                  <a:pos x="193" y="885"/>
                </a:cxn>
                <a:cxn ang="0">
                  <a:pos x="180" y="864"/>
                </a:cxn>
                <a:cxn ang="0">
                  <a:pos x="188" y="627"/>
                </a:cxn>
                <a:cxn ang="0">
                  <a:pos x="141" y="538"/>
                </a:cxn>
                <a:cxn ang="0">
                  <a:pos x="133" y="468"/>
                </a:cxn>
                <a:cxn ang="0">
                  <a:pos x="86" y="419"/>
                </a:cxn>
                <a:cxn ang="0">
                  <a:pos x="239" y="0"/>
                </a:cxn>
              </a:cxnLst>
              <a:rect l="0" t="0" r="r" b="b"/>
              <a:pathLst>
                <a:path w="535" h="1199">
                  <a:moveTo>
                    <a:pt x="255" y="0"/>
                  </a:moveTo>
                  <a:cubicBezTo>
                    <a:pt x="371" y="74"/>
                    <a:pt x="349" y="133"/>
                    <a:pt x="345" y="250"/>
                  </a:cubicBezTo>
                  <a:cubicBezTo>
                    <a:pt x="342" y="350"/>
                    <a:pt x="410" y="426"/>
                    <a:pt x="414" y="531"/>
                  </a:cubicBezTo>
                  <a:cubicBezTo>
                    <a:pt x="417" y="628"/>
                    <a:pt x="535" y="1090"/>
                    <a:pt x="392" y="1100"/>
                  </a:cubicBezTo>
                  <a:cubicBezTo>
                    <a:pt x="338" y="1199"/>
                    <a:pt x="200" y="1164"/>
                    <a:pt x="110" y="1145"/>
                  </a:cubicBezTo>
                  <a:cubicBezTo>
                    <a:pt x="34" y="1129"/>
                    <a:pt x="31" y="1124"/>
                    <a:pt x="35" y="1046"/>
                  </a:cubicBezTo>
                  <a:cubicBezTo>
                    <a:pt x="37" y="994"/>
                    <a:pt x="50" y="925"/>
                    <a:pt x="0" y="894"/>
                  </a:cubicBezTo>
                  <a:cubicBezTo>
                    <a:pt x="58" y="890"/>
                    <a:pt x="105" y="919"/>
                    <a:pt x="162" y="908"/>
                  </a:cubicBezTo>
                  <a:cubicBezTo>
                    <a:pt x="166" y="905"/>
                    <a:pt x="163" y="892"/>
                    <a:pt x="165" y="888"/>
                  </a:cubicBezTo>
                  <a:cubicBezTo>
                    <a:pt x="173" y="888"/>
                    <a:pt x="186" y="889"/>
                    <a:pt x="193" y="885"/>
                  </a:cubicBezTo>
                  <a:cubicBezTo>
                    <a:pt x="188" y="874"/>
                    <a:pt x="189" y="876"/>
                    <a:pt x="180" y="864"/>
                  </a:cubicBezTo>
                  <a:cubicBezTo>
                    <a:pt x="186" y="811"/>
                    <a:pt x="205" y="677"/>
                    <a:pt x="188" y="627"/>
                  </a:cubicBezTo>
                  <a:cubicBezTo>
                    <a:pt x="178" y="596"/>
                    <a:pt x="151" y="572"/>
                    <a:pt x="141" y="538"/>
                  </a:cubicBezTo>
                  <a:cubicBezTo>
                    <a:pt x="133" y="514"/>
                    <a:pt x="144" y="489"/>
                    <a:pt x="133" y="468"/>
                  </a:cubicBezTo>
                  <a:cubicBezTo>
                    <a:pt x="123" y="447"/>
                    <a:pt x="98" y="438"/>
                    <a:pt x="86" y="419"/>
                  </a:cubicBezTo>
                  <a:cubicBezTo>
                    <a:pt x="17" y="306"/>
                    <a:pt x="122" y="49"/>
                    <a:pt x="239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7" name="Freeform 238"/>
            <p:cNvSpPr>
              <a:spLocks/>
            </p:cNvSpPr>
            <p:nvPr/>
          </p:nvSpPr>
          <p:spPr bwMode="gray">
            <a:xfrm>
              <a:off x="7918450" y="13809663"/>
              <a:ext cx="1169988" cy="1143000"/>
            </a:xfrm>
            <a:custGeom>
              <a:avLst/>
              <a:gdLst/>
              <a:ahLst/>
              <a:cxnLst>
                <a:cxn ang="0">
                  <a:pos x="0" y="146"/>
                </a:cxn>
                <a:cxn ang="0">
                  <a:pos x="217" y="202"/>
                </a:cxn>
                <a:cxn ang="0">
                  <a:pos x="196" y="297"/>
                </a:cxn>
                <a:cxn ang="0">
                  <a:pos x="262" y="223"/>
                </a:cxn>
                <a:cxn ang="0">
                  <a:pos x="268" y="247"/>
                </a:cxn>
                <a:cxn ang="0">
                  <a:pos x="244" y="50"/>
                </a:cxn>
                <a:cxn ang="0">
                  <a:pos x="11" y="127"/>
                </a:cxn>
                <a:cxn ang="0">
                  <a:pos x="10" y="151"/>
                </a:cxn>
              </a:cxnLst>
              <a:rect l="0" t="0" r="r" b="b"/>
              <a:pathLst>
                <a:path w="312" h="305">
                  <a:moveTo>
                    <a:pt x="0" y="146"/>
                  </a:moveTo>
                  <a:cubicBezTo>
                    <a:pt x="36" y="159"/>
                    <a:pt x="211" y="160"/>
                    <a:pt x="217" y="202"/>
                  </a:cubicBezTo>
                  <a:cubicBezTo>
                    <a:pt x="223" y="235"/>
                    <a:pt x="38" y="305"/>
                    <a:pt x="196" y="297"/>
                  </a:cubicBezTo>
                  <a:cubicBezTo>
                    <a:pt x="207" y="274"/>
                    <a:pt x="233" y="221"/>
                    <a:pt x="262" y="223"/>
                  </a:cubicBezTo>
                  <a:cubicBezTo>
                    <a:pt x="263" y="230"/>
                    <a:pt x="267" y="241"/>
                    <a:pt x="268" y="247"/>
                  </a:cubicBezTo>
                  <a:cubicBezTo>
                    <a:pt x="312" y="212"/>
                    <a:pt x="285" y="72"/>
                    <a:pt x="244" y="50"/>
                  </a:cubicBezTo>
                  <a:cubicBezTo>
                    <a:pt x="147" y="0"/>
                    <a:pt x="91" y="112"/>
                    <a:pt x="11" y="127"/>
                  </a:cubicBezTo>
                  <a:cubicBezTo>
                    <a:pt x="10" y="134"/>
                    <a:pt x="9" y="144"/>
                    <a:pt x="10" y="151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8" name="Freeform 240"/>
            <p:cNvSpPr>
              <a:spLocks/>
            </p:cNvSpPr>
            <p:nvPr/>
          </p:nvSpPr>
          <p:spPr bwMode="gray">
            <a:xfrm>
              <a:off x="8358187" y="9972676"/>
              <a:ext cx="176213" cy="12112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8" y="159"/>
                </a:cxn>
                <a:cxn ang="0">
                  <a:pos x="43" y="321"/>
                </a:cxn>
                <a:cxn ang="0">
                  <a:pos x="17" y="321"/>
                </a:cxn>
                <a:cxn ang="0">
                  <a:pos x="6" y="147"/>
                </a:cxn>
                <a:cxn ang="0">
                  <a:pos x="43" y="3"/>
                </a:cxn>
              </a:cxnLst>
              <a:rect l="0" t="0" r="r" b="b"/>
              <a:pathLst>
                <a:path w="47" h="323">
                  <a:moveTo>
                    <a:pt x="43" y="0"/>
                  </a:moveTo>
                  <a:cubicBezTo>
                    <a:pt x="43" y="55"/>
                    <a:pt x="28" y="102"/>
                    <a:pt x="28" y="159"/>
                  </a:cubicBezTo>
                  <a:cubicBezTo>
                    <a:pt x="28" y="213"/>
                    <a:pt x="47" y="273"/>
                    <a:pt x="43" y="321"/>
                  </a:cubicBezTo>
                  <a:cubicBezTo>
                    <a:pt x="37" y="323"/>
                    <a:pt x="24" y="323"/>
                    <a:pt x="17" y="321"/>
                  </a:cubicBezTo>
                  <a:cubicBezTo>
                    <a:pt x="15" y="263"/>
                    <a:pt x="0" y="209"/>
                    <a:pt x="6" y="147"/>
                  </a:cubicBezTo>
                  <a:cubicBezTo>
                    <a:pt x="11" y="96"/>
                    <a:pt x="32" y="52"/>
                    <a:pt x="43" y="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89" name="Freeform 241"/>
            <p:cNvSpPr>
              <a:spLocks/>
            </p:cNvSpPr>
            <p:nvPr/>
          </p:nvSpPr>
          <p:spPr bwMode="gray">
            <a:xfrm>
              <a:off x="11687175" y="13360401"/>
              <a:ext cx="927100" cy="25082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26" y="14"/>
                </a:cxn>
                <a:cxn ang="0">
                  <a:pos x="231" y="62"/>
                </a:cxn>
                <a:cxn ang="0">
                  <a:pos x="133" y="2"/>
                </a:cxn>
                <a:cxn ang="0">
                  <a:pos x="0" y="36"/>
                </a:cxn>
              </a:cxnLst>
              <a:rect l="0" t="0" r="r" b="b"/>
              <a:pathLst>
                <a:path w="247" h="67">
                  <a:moveTo>
                    <a:pt x="0" y="36"/>
                  </a:moveTo>
                  <a:cubicBezTo>
                    <a:pt x="44" y="35"/>
                    <a:pt x="81" y="7"/>
                    <a:pt x="126" y="14"/>
                  </a:cubicBezTo>
                  <a:cubicBezTo>
                    <a:pt x="166" y="19"/>
                    <a:pt x="190" y="67"/>
                    <a:pt x="231" y="62"/>
                  </a:cubicBezTo>
                  <a:cubicBezTo>
                    <a:pt x="247" y="11"/>
                    <a:pt x="166" y="4"/>
                    <a:pt x="133" y="2"/>
                  </a:cubicBezTo>
                  <a:cubicBezTo>
                    <a:pt x="80" y="0"/>
                    <a:pt x="48" y="26"/>
                    <a:pt x="0" y="3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0" name="Freeform 244"/>
            <p:cNvSpPr>
              <a:spLocks/>
            </p:cNvSpPr>
            <p:nvPr/>
          </p:nvSpPr>
          <p:spPr bwMode="gray">
            <a:xfrm>
              <a:off x="7618412" y="10213976"/>
              <a:ext cx="442913" cy="101917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74" y="136"/>
                </a:cxn>
                <a:cxn ang="0">
                  <a:pos x="107" y="272"/>
                </a:cxn>
                <a:cxn ang="0">
                  <a:pos x="51" y="4"/>
                </a:cxn>
              </a:cxnLst>
              <a:rect l="0" t="0" r="r" b="b"/>
              <a:pathLst>
                <a:path w="118" h="272">
                  <a:moveTo>
                    <a:pt x="47" y="0"/>
                  </a:moveTo>
                  <a:cubicBezTo>
                    <a:pt x="90" y="13"/>
                    <a:pt x="72" y="101"/>
                    <a:pt x="74" y="136"/>
                  </a:cubicBezTo>
                  <a:cubicBezTo>
                    <a:pt x="76" y="184"/>
                    <a:pt x="108" y="227"/>
                    <a:pt x="107" y="272"/>
                  </a:cubicBezTo>
                  <a:cubicBezTo>
                    <a:pt x="0" y="257"/>
                    <a:pt x="118" y="44"/>
                    <a:pt x="51" y="4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1" name="Freeform 246"/>
            <p:cNvSpPr>
              <a:spLocks/>
            </p:cNvSpPr>
            <p:nvPr/>
          </p:nvSpPr>
          <p:spPr bwMode="gray">
            <a:xfrm>
              <a:off x="10352087" y="13401676"/>
              <a:ext cx="935038" cy="1146175"/>
            </a:xfrm>
            <a:custGeom>
              <a:avLst/>
              <a:gdLst/>
              <a:ahLst/>
              <a:cxnLst>
                <a:cxn ang="0">
                  <a:pos x="8" y="154"/>
                </a:cxn>
                <a:cxn ang="0">
                  <a:pos x="137" y="306"/>
                </a:cxn>
                <a:cxn ang="0">
                  <a:pos x="220" y="162"/>
                </a:cxn>
                <a:cxn ang="0">
                  <a:pos x="121" y="3"/>
                </a:cxn>
                <a:cxn ang="0">
                  <a:pos x="0" y="169"/>
                </a:cxn>
              </a:cxnLst>
              <a:rect l="0" t="0" r="r" b="b"/>
              <a:pathLst>
                <a:path w="249" h="306">
                  <a:moveTo>
                    <a:pt x="8" y="154"/>
                  </a:moveTo>
                  <a:cubicBezTo>
                    <a:pt x="8" y="249"/>
                    <a:pt x="31" y="306"/>
                    <a:pt x="137" y="306"/>
                  </a:cubicBezTo>
                  <a:cubicBezTo>
                    <a:pt x="249" y="306"/>
                    <a:pt x="228" y="246"/>
                    <a:pt x="220" y="162"/>
                  </a:cubicBezTo>
                  <a:cubicBezTo>
                    <a:pt x="212" y="84"/>
                    <a:pt x="221" y="6"/>
                    <a:pt x="121" y="3"/>
                  </a:cubicBezTo>
                  <a:cubicBezTo>
                    <a:pt x="52" y="0"/>
                    <a:pt x="3" y="105"/>
                    <a:pt x="0" y="169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2" name="Freeform 247"/>
            <p:cNvSpPr>
              <a:spLocks/>
            </p:cNvSpPr>
            <p:nvPr/>
          </p:nvSpPr>
          <p:spPr bwMode="gray">
            <a:xfrm>
              <a:off x="9021762" y="7745413"/>
              <a:ext cx="1731963" cy="3697288"/>
            </a:xfrm>
            <a:custGeom>
              <a:avLst/>
              <a:gdLst/>
              <a:ahLst/>
              <a:cxnLst>
                <a:cxn ang="0">
                  <a:pos x="135" y="252"/>
                </a:cxn>
                <a:cxn ang="0">
                  <a:pos x="35" y="563"/>
                </a:cxn>
                <a:cxn ang="0">
                  <a:pos x="141" y="904"/>
                </a:cxn>
                <a:cxn ang="0">
                  <a:pos x="302" y="844"/>
                </a:cxn>
                <a:cxn ang="0">
                  <a:pos x="454" y="563"/>
                </a:cxn>
                <a:cxn ang="0">
                  <a:pos x="213" y="42"/>
                </a:cxn>
                <a:cxn ang="0">
                  <a:pos x="135" y="275"/>
                </a:cxn>
              </a:cxnLst>
              <a:rect l="0" t="0" r="r" b="b"/>
              <a:pathLst>
                <a:path w="462" h="986">
                  <a:moveTo>
                    <a:pt x="135" y="252"/>
                  </a:moveTo>
                  <a:cubicBezTo>
                    <a:pt x="147" y="366"/>
                    <a:pt x="0" y="457"/>
                    <a:pt x="35" y="563"/>
                  </a:cubicBezTo>
                  <a:cubicBezTo>
                    <a:pt x="80" y="700"/>
                    <a:pt x="44" y="807"/>
                    <a:pt x="141" y="904"/>
                  </a:cubicBezTo>
                  <a:cubicBezTo>
                    <a:pt x="223" y="986"/>
                    <a:pt x="233" y="951"/>
                    <a:pt x="302" y="844"/>
                  </a:cubicBezTo>
                  <a:cubicBezTo>
                    <a:pt x="367" y="742"/>
                    <a:pt x="399" y="672"/>
                    <a:pt x="454" y="563"/>
                  </a:cubicBezTo>
                  <a:cubicBezTo>
                    <a:pt x="425" y="419"/>
                    <a:pt x="462" y="0"/>
                    <a:pt x="213" y="42"/>
                  </a:cubicBezTo>
                  <a:cubicBezTo>
                    <a:pt x="174" y="109"/>
                    <a:pt x="79" y="184"/>
                    <a:pt x="135" y="275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3" name="Freeform 248"/>
            <p:cNvSpPr>
              <a:spLocks/>
            </p:cNvSpPr>
            <p:nvPr/>
          </p:nvSpPr>
          <p:spPr bwMode="gray">
            <a:xfrm>
              <a:off x="8226425" y="8832851"/>
              <a:ext cx="3336925" cy="3479800"/>
            </a:xfrm>
            <a:custGeom>
              <a:avLst/>
              <a:gdLst/>
              <a:ahLst/>
              <a:cxnLst>
                <a:cxn ang="0">
                  <a:pos x="325" y="53"/>
                </a:cxn>
                <a:cxn ang="0">
                  <a:pos x="323" y="313"/>
                </a:cxn>
                <a:cxn ang="0">
                  <a:pos x="410" y="553"/>
                </a:cxn>
                <a:cxn ang="0">
                  <a:pos x="583" y="336"/>
                </a:cxn>
                <a:cxn ang="0">
                  <a:pos x="629" y="17"/>
                </a:cxn>
                <a:cxn ang="0">
                  <a:pos x="734" y="220"/>
                </a:cxn>
                <a:cxn ang="0">
                  <a:pos x="890" y="409"/>
                </a:cxn>
                <a:cxn ang="0">
                  <a:pos x="658" y="318"/>
                </a:cxn>
                <a:cxn ang="0">
                  <a:pos x="590" y="448"/>
                </a:cxn>
                <a:cxn ang="0">
                  <a:pos x="552" y="599"/>
                </a:cxn>
                <a:cxn ang="0">
                  <a:pos x="410" y="850"/>
                </a:cxn>
                <a:cxn ang="0">
                  <a:pos x="257" y="607"/>
                </a:cxn>
                <a:cxn ang="0">
                  <a:pos x="257" y="417"/>
                </a:cxn>
                <a:cxn ang="0">
                  <a:pos x="217" y="268"/>
                </a:cxn>
                <a:cxn ang="0">
                  <a:pos x="119" y="264"/>
                </a:cxn>
                <a:cxn ang="0">
                  <a:pos x="0" y="249"/>
                </a:cxn>
                <a:cxn ang="0">
                  <a:pos x="164" y="142"/>
                </a:cxn>
                <a:cxn ang="0">
                  <a:pos x="317" y="31"/>
                </a:cxn>
              </a:cxnLst>
              <a:rect l="0" t="0" r="r" b="b"/>
              <a:pathLst>
                <a:path w="890" h="928">
                  <a:moveTo>
                    <a:pt x="325" y="53"/>
                  </a:moveTo>
                  <a:cubicBezTo>
                    <a:pt x="337" y="149"/>
                    <a:pt x="286" y="214"/>
                    <a:pt x="323" y="313"/>
                  </a:cubicBezTo>
                  <a:cubicBezTo>
                    <a:pt x="352" y="391"/>
                    <a:pt x="400" y="467"/>
                    <a:pt x="410" y="553"/>
                  </a:cubicBezTo>
                  <a:cubicBezTo>
                    <a:pt x="478" y="511"/>
                    <a:pt x="536" y="412"/>
                    <a:pt x="583" y="336"/>
                  </a:cubicBezTo>
                  <a:cubicBezTo>
                    <a:pt x="649" y="227"/>
                    <a:pt x="619" y="144"/>
                    <a:pt x="629" y="17"/>
                  </a:cubicBezTo>
                  <a:cubicBezTo>
                    <a:pt x="734" y="0"/>
                    <a:pt x="702" y="161"/>
                    <a:pt x="734" y="220"/>
                  </a:cubicBezTo>
                  <a:cubicBezTo>
                    <a:pt x="772" y="292"/>
                    <a:pt x="833" y="355"/>
                    <a:pt x="890" y="409"/>
                  </a:cubicBezTo>
                  <a:cubicBezTo>
                    <a:pt x="813" y="402"/>
                    <a:pt x="727" y="351"/>
                    <a:pt x="658" y="318"/>
                  </a:cubicBezTo>
                  <a:cubicBezTo>
                    <a:pt x="615" y="366"/>
                    <a:pt x="604" y="385"/>
                    <a:pt x="590" y="448"/>
                  </a:cubicBezTo>
                  <a:cubicBezTo>
                    <a:pt x="578" y="499"/>
                    <a:pt x="570" y="551"/>
                    <a:pt x="552" y="599"/>
                  </a:cubicBezTo>
                  <a:cubicBezTo>
                    <a:pt x="531" y="657"/>
                    <a:pt x="454" y="824"/>
                    <a:pt x="410" y="850"/>
                  </a:cubicBezTo>
                  <a:cubicBezTo>
                    <a:pt x="278" y="928"/>
                    <a:pt x="260" y="680"/>
                    <a:pt x="257" y="607"/>
                  </a:cubicBezTo>
                  <a:cubicBezTo>
                    <a:pt x="253" y="544"/>
                    <a:pt x="257" y="480"/>
                    <a:pt x="257" y="417"/>
                  </a:cubicBezTo>
                  <a:cubicBezTo>
                    <a:pt x="256" y="335"/>
                    <a:pt x="266" y="325"/>
                    <a:pt x="217" y="268"/>
                  </a:cubicBezTo>
                  <a:cubicBezTo>
                    <a:pt x="178" y="222"/>
                    <a:pt x="147" y="189"/>
                    <a:pt x="119" y="264"/>
                  </a:cubicBezTo>
                  <a:cubicBezTo>
                    <a:pt x="79" y="267"/>
                    <a:pt x="30" y="276"/>
                    <a:pt x="0" y="249"/>
                  </a:cubicBezTo>
                  <a:cubicBezTo>
                    <a:pt x="36" y="206"/>
                    <a:pt x="115" y="181"/>
                    <a:pt x="164" y="142"/>
                  </a:cubicBezTo>
                  <a:cubicBezTo>
                    <a:pt x="210" y="107"/>
                    <a:pt x="261" y="45"/>
                    <a:pt x="317" y="31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4" name="Freeform 249"/>
            <p:cNvSpPr>
              <a:spLocks/>
            </p:cNvSpPr>
            <p:nvPr/>
          </p:nvSpPr>
          <p:spPr bwMode="gray">
            <a:xfrm>
              <a:off x="8864600" y="6500813"/>
              <a:ext cx="2170113" cy="2767013"/>
            </a:xfrm>
            <a:custGeom>
              <a:avLst/>
              <a:gdLst/>
              <a:ahLst/>
              <a:cxnLst>
                <a:cxn ang="0">
                  <a:pos x="261" y="62"/>
                </a:cxn>
                <a:cxn ang="0">
                  <a:pos x="101" y="363"/>
                </a:cxn>
                <a:cxn ang="0">
                  <a:pos x="65" y="366"/>
                </a:cxn>
                <a:cxn ang="0">
                  <a:pos x="146" y="548"/>
                </a:cxn>
                <a:cxn ang="0">
                  <a:pos x="382" y="683"/>
                </a:cxn>
                <a:cxn ang="0">
                  <a:pos x="507" y="463"/>
                </a:cxn>
                <a:cxn ang="0">
                  <a:pos x="564" y="335"/>
                </a:cxn>
                <a:cxn ang="0">
                  <a:pos x="524" y="177"/>
                </a:cxn>
                <a:cxn ang="0">
                  <a:pos x="253" y="62"/>
                </a:cxn>
              </a:cxnLst>
              <a:rect l="0" t="0" r="r" b="b"/>
              <a:pathLst>
                <a:path w="579" h="738">
                  <a:moveTo>
                    <a:pt x="261" y="62"/>
                  </a:moveTo>
                  <a:cubicBezTo>
                    <a:pt x="157" y="92"/>
                    <a:pt x="0" y="242"/>
                    <a:pt x="101" y="363"/>
                  </a:cubicBezTo>
                  <a:cubicBezTo>
                    <a:pt x="90" y="362"/>
                    <a:pt x="76" y="367"/>
                    <a:pt x="65" y="366"/>
                  </a:cubicBezTo>
                  <a:cubicBezTo>
                    <a:pt x="57" y="411"/>
                    <a:pt x="97" y="552"/>
                    <a:pt x="146" y="548"/>
                  </a:cubicBezTo>
                  <a:cubicBezTo>
                    <a:pt x="155" y="673"/>
                    <a:pt x="285" y="738"/>
                    <a:pt x="382" y="683"/>
                  </a:cubicBezTo>
                  <a:cubicBezTo>
                    <a:pt x="460" y="639"/>
                    <a:pt x="516" y="547"/>
                    <a:pt x="507" y="463"/>
                  </a:cubicBezTo>
                  <a:cubicBezTo>
                    <a:pt x="579" y="432"/>
                    <a:pt x="574" y="372"/>
                    <a:pt x="564" y="335"/>
                  </a:cubicBezTo>
                  <a:cubicBezTo>
                    <a:pt x="547" y="273"/>
                    <a:pt x="562" y="234"/>
                    <a:pt x="524" y="177"/>
                  </a:cubicBezTo>
                  <a:cubicBezTo>
                    <a:pt x="474" y="101"/>
                    <a:pt x="347" y="0"/>
                    <a:pt x="253" y="62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5" name="Freeform 250"/>
            <p:cNvSpPr>
              <a:spLocks/>
            </p:cNvSpPr>
            <p:nvPr/>
          </p:nvSpPr>
          <p:spPr bwMode="gray">
            <a:xfrm>
              <a:off x="8864600" y="6388101"/>
              <a:ext cx="2455863" cy="2768600"/>
            </a:xfrm>
            <a:custGeom>
              <a:avLst/>
              <a:gdLst/>
              <a:ahLst/>
              <a:cxnLst>
                <a:cxn ang="0">
                  <a:pos x="261" y="61"/>
                </a:cxn>
                <a:cxn ang="0">
                  <a:pos x="101" y="363"/>
                </a:cxn>
                <a:cxn ang="0">
                  <a:pos x="65" y="366"/>
                </a:cxn>
                <a:cxn ang="0">
                  <a:pos x="131" y="547"/>
                </a:cxn>
                <a:cxn ang="0">
                  <a:pos x="382" y="683"/>
                </a:cxn>
                <a:cxn ang="0">
                  <a:pos x="583" y="463"/>
                </a:cxn>
                <a:cxn ang="0">
                  <a:pos x="564" y="334"/>
                </a:cxn>
                <a:cxn ang="0">
                  <a:pos x="524" y="177"/>
                </a:cxn>
                <a:cxn ang="0">
                  <a:pos x="253" y="61"/>
                </a:cxn>
              </a:cxnLst>
              <a:rect l="0" t="0" r="r" b="b"/>
              <a:pathLst>
                <a:path w="655" h="738">
                  <a:moveTo>
                    <a:pt x="261" y="61"/>
                  </a:moveTo>
                  <a:cubicBezTo>
                    <a:pt x="157" y="91"/>
                    <a:pt x="0" y="242"/>
                    <a:pt x="101" y="363"/>
                  </a:cubicBezTo>
                  <a:cubicBezTo>
                    <a:pt x="90" y="362"/>
                    <a:pt x="76" y="366"/>
                    <a:pt x="65" y="366"/>
                  </a:cubicBezTo>
                  <a:cubicBezTo>
                    <a:pt x="57" y="411"/>
                    <a:pt x="82" y="551"/>
                    <a:pt x="131" y="547"/>
                  </a:cubicBezTo>
                  <a:cubicBezTo>
                    <a:pt x="140" y="672"/>
                    <a:pt x="285" y="738"/>
                    <a:pt x="382" y="683"/>
                  </a:cubicBezTo>
                  <a:cubicBezTo>
                    <a:pt x="460" y="638"/>
                    <a:pt x="592" y="547"/>
                    <a:pt x="583" y="463"/>
                  </a:cubicBezTo>
                  <a:cubicBezTo>
                    <a:pt x="655" y="431"/>
                    <a:pt x="574" y="372"/>
                    <a:pt x="564" y="334"/>
                  </a:cubicBezTo>
                  <a:cubicBezTo>
                    <a:pt x="547" y="273"/>
                    <a:pt x="562" y="233"/>
                    <a:pt x="524" y="177"/>
                  </a:cubicBezTo>
                  <a:cubicBezTo>
                    <a:pt x="474" y="100"/>
                    <a:pt x="347" y="0"/>
                    <a:pt x="253" y="61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6" name="Freeform 251"/>
            <p:cNvSpPr>
              <a:spLocks/>
            </p:cNvSpPr>
            <p:nvPr/>
          </p:nvSpPr>
          <p:spPr bwMode="gray">
            <a:xfrm>
              <a:off x="5465762" y="24028401"/>
              <a:ext cx="2281238" cy="1743075"/>
            </a:xfrm>
            <a:custGeom>
              <a:avLst/>
              <a:gdLst/>
              <a:ahLst/>
              <a:cxnLst>
                <a:cxn ang="0">
                  <a:pos x="523" y="18"/>
                </a:cxn>
                <a:cxn ang="0">
                  <a:pos x="575" y="207"/>
                </a:cxn>
                <a:cxn ang="0">
                  <a:pos x="533" y="415"/>
                </a:cxn>
                <a:cxn ang="0">
                  <a:pos x="489" y="415"/>
                </a:cxn>
                <a:cxn ang="0">
                  <a:pos x="457" y="244"/>
                </a:cxn>
                <a:cxn ang="0">
                  <a:pos x="357" y="356"/>
                </a:cxn>
                <a:cxn ang="0">
                  <a:pos x="49" y="461"/>
                </a:cxn>
                <a:cxn ang="0">
                  <a:pos x="0" y="453"/>
                </a:cxn>
                <a:cxn ang="0">
                  <a:pos x="4" y="428"/>
                </a:cxn>
                <a:cxn ang="0">
                  <a:pos x="125" y="340"/>
                </a:cxn>
                <a:cxn ang="0">
                  <a:pos x="256" y="281"/>
                </a:cxn>
                <a:cxn ang="0">
                  <a:pos x="523" y="18"/>
                </a:cxn>
              </a:cxnLst>
              <a:rect l="0" t="0" r="r" b="b"/>
              <a:pathLst>
                <a:path w="608" h="465">
                  <a:moveTo>
                    <a:pt x="523" y="18"/>
                  </a:moveTo>
                  <a:cubicBezTo>
                    <a:pt x="584" y="54"/>
                    <a:pt x="608" y="152"/>
                    <a:pt x="575" y="207"/>
                  </a:cubicBezTo>
                  <a:cubicBezTo>
                    <a:pt x="538" y="268"/>
                    <a:pt x="549" y="346"/>
                    <a:pt x="533" y="415"/>
                  </a:cubicBezTo>
                  <a:cubicBezTo>
                    <a:pt x="519" y="416"/>
                    <a:pt x="504" y="416"/>
                    <a:pt x="489" y="415"/>
                  </a:cubicBezTo>
                  <a:cubicBezTo>
                    <a:pt x="487" y="378"/>
                    <a:pt x="513" y="237"/>
                    <a:pt x="457" y="244"/>
                  </a:cubicBezTo>
                  <a:cubicBezTo>
                    <a:pt x="432" y="248"/>
                    <a:pt x="370" y="336"/>
                    <a:pt x="357" y="356"/>
                  </a:cubicBezTo>
                  <a:cubicBezTo>
                    <a:pt x="285" y="465"/>
                    <a:pt x="174" y="463"/>
                    <a:pt x="49" y="461"/>
                  </a:cubicBezTo>
                  <a:cubicBezTo>
                    <a:pt x="31" y="461"/>
                    <a:pt x="15" y="465"/>
                    <a:pt x="0" y="453"/>
                  </a:cubicBezTo>
                  <a:cubicBezTo>
                    <a:pt x="0" y="449"/>
                    <a:pt x="2" y="433"/>
                    <a:pt x="4" y="428"/>
                  </a:cubicBezTo>
                  <a:cubicBezTo>
                    <a:pt x="41" y="382"/>
                    <a:pt x="89" y="366"/>
                    <a:pt x="125" y="340"/>
                  </a:cubicBezTo>
                  <a:cubicBezTo>
                    <a:pt x="166" y="312"/>
                    <a:pt x="217" y="316"/>
                    <a:pt x="256" y="281"/>
                  </a:cubicBezTo>
                  <a:cubicBezTo>
                    <a:pt x="340" y="206"/>
                    <a:pt x="486" y="0"/>
                    <a:pt x="523" y="18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7" name="Freeform 252"/>
            <p:cNvSpPr>
              <a:spLocks/>
            </p:cNvSpPr>
            <p:nvPr/>
          </p:nvSpPr>
          <p:spPr bwMode="gray">
            <a:xfrm>
              <a:off x="10210800" y="25033288"/>
              <a:ext cx="1285875" cy="147002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09" y="327"/>
                </a:cxn>
                <a:cxn ang="0">
                  <a:pos x="313" y="191"/>
                </a:cxn>
                <a:cxn ang="0">
                  <a:pos x="306" y="108"/>
                </a:cxn>
                <a:cxn ang="0">
                  <a:pos x="260" y="204"/>
                </a:cxn>
                <a:cxn ang="0">
                  <a:pos x="139" y="206"/>
                </a:cxn>
                <a:cxn ang="0">
                  <a:pos x="70" y="142"/>
                </a:cxn>
                <a:cxn ang="0">
                  <a:pos x="68" y="12"/>
                </a:cxn>
              </a:cxnLst>
              <a:rect l="0" t="0" r="r" b="b"/>
              <a:pathLst>
                <a:path w="343" h="392">
                  <a:moveTo>
                    <a:pt x="68" y="0"/>
                  </a:moveTo>
                  <a:cubicBezTo>
                    <a:pt x="68" y="102"/>
                    <a:pt x="0" y="261"/>
                    <a:pt x="109" y="327"/>
                  </a:cubicBezTo>
                  <a:cubicBezTo>
                    <a:pt x="215" y="392"/>
                    <a:pt x="343" y="303"/>
                    <a:pt x="313" y="191"/>
                  </a:cubicBezTo>
                  <a:cubicBezTo>
                    <a:pt x="306" y="163"/>
                    <a:pt x="318" y="137"/>
                    <a:pt x="306" y="108"/>
                  </a:cubicBezTo>
                  <a:cubicBezTo>
                    <a:pt x="281" y="137"/>
                    <a:pt x="307" y="183"/>
                    <a:pt x="260" y="204"/>
                  </a:cubicBezTo>
                  <a:cubicBezTo>
                    <a:pt x="226" y="220"/>
                    <a:pt x="173" y="217"/>
                    <a:pt x="139" y="206"/>
                  </a:cubicBezTo>
                  <a:cubicBezTo>
                    <a:pt x="102" y="194"/>
                    <a:pt x="81" y="184"/>
                    <a:pt x="70" y="142"/>
                  </a:cubicBezTo>
                  <a:cubicBezTo>
                    <a:pt x="62" y="111"/>
                    <a:pt x="70" y="41"/>
                    <a:pt x="68" y="12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8" name="Freeform 253"/>
            <p:cNvSpPr>
              <a:spLocks/>
            </p:cNvSpPr>
            <p:nvPr/>
          </p:nvSpPr>
          <p:spPr bwMode="gray">
            <a:xfrm>
              <a:off x="10668000" y="25865138"/>
              <a:ext cx="581025" cy="2714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55" y="33"/>
                </a:cxn>
                <a:cxn ang="0">
                  <a:pos x="86" y="43"/>
                </a:cxn>
                <a:cxn ang="0">
                  <a:pos x="100" y="68"/>
                </a:cxn>
                <a:cxn ang="0">
                  <a:pos x="70" y="39"/>
                </a:cxn>
                <a:cxn ang="0">
                  <a:pos x="5" y="8"/>
                </a:cxn>
              </a:cxnLst>
              <a:rect l="0" t="0" r="r" b="b"/>
              <a:pathLst>
                <a:path w="155" h="72">
                  <a:moveTo>
                    <a:pt x="0" y="3"/>
                  </a:moveTo>
                  <a:cubicBezTo>
                    <a:pt x="34" y="21"/>
                    <a:pt x="152" y="0"/>
                    <a:pt x="155" y="33"/>
                  </a:cubicBezTo>
                  <a:cubicBezTo>
                    <a:pt x="132" y="34"/>
                    <a:pt x="101" y="27"/>
                    <a:pt x="86" y="43"/>
                  </a:cubicBezTo>
                  <a:cubicBezTo>
                    <a:pt x="99" y="54"/>
                    <a:pt x="94" y="59"/>
                    <a:pt x="100" y="68"/>
                  </a:cubicBezTo>
                  <a:cubicBezTo>
                    <a:pt x="77" y="72"/>
                    <a:pt x="67" y="62"/>
                    <a:pt x="70" y="39"/>
                  </a:cubicBezTo>
                  <a:cubicBezTo>
                    <a:pt x="42" y="43"/>
                    <a:pt x="15" y="35"/>
                    <a:pt x="5" y="8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99" name="Freeform 254"/>
            <p:cNvSpPr>
              <a:spLocks/>
            </p:cNvSpPr>
            <p:nvPr/>
          </p:nvSpPr>
          <p:spPr bwMode="gray">
            <a:xfrm>
              <a:off x="7142162" y="10941051"/>
              <a:ext cx="3349625" cy="3487738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22" y="333"/>
                </a:cxn>
                <a:cxn ang="0">
                  <a:pos x="68" y="522"/>
                </a:cxn>
                <a:cxn ang="0">
                  <a:pos x="137" y="930"/>
                </a:cxn>
                <a:cxn ang="0">
                  <a:pos x="305" y="901"/>
                </a:cxn>
                <a:cxn ang="0">
                  <a:pos x="492" y="878"/>
                </a:cxn>
                <a:cxn ang="0">
                  <a:pos x="878" y="870"/>
                </a:cxn>
                <a:cxn ang="0">
                  <a:pos x="879" y="431"/>
                </a:cxn>
                <a:cxn ang="0">
                  <a:pos x="832" y="0"/>
                </a:cxn>
                <a:cxn ang="0">
                  <a:pos x="422" y="67"/>
                </a:cxn>
                <a:cxn ang="0">
                  <a:pos x="0" y="136"/>
                </a:cxn>
              </a:cxnLst>
              <a:rect l="0" t="0" r="r" b="b"/>
              <a:pathLst>
                <a:path w="893" h="930">
                  <a:moveTo>
                    <a:pt x="0" y="143"/>
                  </a:moveTo>
                  <a:cubicBezTo>
                    <a:pt x="18" y="201"/>
                    <a:pt x="13" y="273"/>
                    <a:pt x="22" y="333"/>
                  </a:cubicBezTo>
                  <a:cubicBezTo>
                    <a:pt x="33" y="396"/>
                    <a:pt x="56" y="458"/>
                    <a:pt x="68" y="522"/>
                  </a:cubicBezTo>
                  <a:cubicBezTo>
                    <a:pt x="94" y="658"/>
                    <a:pt x="110" y="794"/>
                    <a:pt x="137" y="930"/>
                  </a:cubicBezTo>
                  <a:cubicBezTo>
                    <a:pt x="192" y="929"/>
                    <a:pt x="244" y="905"/>
                    <a:pt x="305" y="901"/>
                  </a:cubicBezTo>
                  <a:cubicBezTo>
                    <a:pt x="371" y="897"/>
                    <a:pt x="426" y="881"/>
                    <a:pt x="492" y="878"/>
                  </a:cubicBezTo>
                  <a:cubicBezTo>
                    <a:pt x="623" y="872"/>
                    <a:pt x="749" y="876"/>
                    <a:pt x="878" y="870"/>
                  </a:cubicBezTo>
                  <a:cubicBezTo>
                    <a:pt x="891" y="722"/>
                    <a:pt x="893" y="578"/>
                    <a:pt x="879" y="431"/>
                  </a:cubicBezTo>
                  <a:cubicBezTo>
                    <a:pt x="865" y="291"/>
                    <a:pt x="883" y="133"/>
                    <a:pt x="832" y="0"/>
                  </a:cubicBezTo>
                  <a:cubicBezTo>
                    <a:pt x="699" y="2"/>
                    <a:pt x="559" y="47"/>
                    <a:pt x="422" y="67"/>
                  </a:cubicBezTo>
                  <a:cubicBezTo>
                    <a:pt x="286" y="87"/>
                    <a:pt x="128" y="94"/>
                    <a:pt x="0" y="136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0" name="Freeform 255"/>
            <p:cNvSpPr>
              <a:spLocks/>
            </p:cNvSpPr>
            <p:nvPr/>
          </p:nvSpPr>
          <p:spPr bwMode="gray">
            <a:xfrm>
              <a:off x="10104437" y="11207751"/>
              <a:ext cx="206375" cy="183356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2" y="257"/>
                </a:cxn>
                <a:cxn ang="0">
                  <a:pos x="50" y="489"/>
                </a:cxn>
                <a:cxn ang="0">
                  <a:pos x="21" y="394"/>
                </a:cxn>
                <a:cxn ang="0">
                  <a:pos x="6" y="265"/>
                </a:cxn>
                <a:cxn ang="0">
                  <a:pos x="44" y="144"/>
                </a:cxn>
                <a:cxn ang="0">
                  <a:pos x="32" y="19"/>
                </a:cxn>
              </a:cxnLst>
              <a:rect l="0" t="0" r="r" b="b"/>
              <a:pathLst>
                <a:path w="55" h="489">
                  <a:moveTo>
                    <a:pt x="21" y="0"/>
                  </a:moveTo>
                  <a:cubicBezTo>
                    <a:pt x="52" y="66"/>
                    <a:pt x="32" y="182"/>
                    <a:pt x="32" y="257"/>
                  </a:cubicBezTo>
                  <a:cubicBezTo>
                    <a:pt x="32" y="337"/>
                    <a:pt x="55" y="411"/>
                    <a:pt x="50" y="489"/>
                  </a:cubicBezTo>
                  <a:cubicBezTo>
                    <a:pt x="14" y="472"/>
                    <a:pt x="24" y="430"/>
                    <a:pt x="21" y="394"/>
                  </a:cubicBezTo>
                  <a:cubicBezTo>
                    <a:pt x="17" y="351"/>
                    <a:pt x="0" y="310"/>
                    <a:pt x="6" y="265"/>
                  </a:cubicBezTo>
                  <a:cubicBezTo>
                    <a:pt x="11" y="223"/>
                    <a:pt x="38" y="186"/>
                    <a:pt x="44" y="144"/>
                  </a:cubicBezTo>
                  <a:cubicBezTo>
                    <a:pt x="50" y="100"/>
                    <a:pt x="31" y="61"/>
                    <a:pt x="32" y="19"/>
                  </a:cubicBezTo>
                </a:path>
              </a:pathLst>
            </a:custGeom>
            <a:solidFill>
              <a:srgbClr val="A8B7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1" name="Freeform 256"/>
            <p:cNvSpPr>
              <a:spLocks/>
            </p:cNvSpPr>
            <p:nvPr/>
          </p:nvSpPr>
          <p:spPr bwMode="gray">
            <a:xfrm>
              <a:off x="9621837" y="13254038"/>
              <a:ext cx="865188" cy="911225"/>
            </a:xfrm>
            <a:custGeom>
              <a:avLst/>
              <a:gdLst/>
              <a:ahLst/>
              <a:cxnLst>
                <a:cxn ang="0">
                  <a:pos x="36" y="26"/>
                </a:cxn>
                <a:cxn ang="0">
                  <a:pos x="0" y="42"/>
                </a:cxn>
                <a:cxn ang="0">
                  <a:pos x="27" y="108"/>
                </a:cxn>
                <a:cxn ang="0">
                  <a:pos x="57" y="158"/>
                </a:cxn>
                <a:cxn ang="0">
                  <a:pos x="86" y="204"/>
                </a:cxn>
                <a:cxn ang="0">
                  <a:pos x="212" y="243"/>
                </a:cxn>
                <a:cxn ang="0">
                  <a:pos x="204" y="47"/>
                </a:cxn>
                <a:cxn ang="0">
                  <a:pos x="31" y="26"/>
                </a:cxn>
              </a:cxnLst>
              <a:rect l="0" t="0" r="r" b="b"/>
              <a:pathLst>
                <a:path w="231" h="243">
                  <a:moveTo>
                    <a:pt x="36" y="26"/>
                  </a:moveTo>
                  <a:cubicBezTo>
                    <a:pt x="22" y="26"/>
                    <a:pt x="9" y="32"/>
                    <a:pt x="0" y="42"/>
                  </a:cubicBezTo>
                  <a:cubicBezTo>
                    <a:pt x="16" y="52"/>
                    <a:pt x="97" y="102"/>
                    <a:pt x="27" y="108"/>
                  </a:cubicBezTo>
                  <a:cubicBezTo>
                    <a:pt x="18" y="140"/>
                    <a:pt x="42" y="139"/>
                    <a:pt x="57" y="158"/>
                  </a:cubicBezTo>
                  <a:cubicBezTo>
                    <a:pt x="69" y="174"/>
                    <a:pt x="66" y="189"/>
                    <a:pt x="86" y="204"/>
                  </a:cubicBezTo>
                  <a:cubicBezTo>
                    <a:pt x="114" y="225"/>
                    <a:pt x="175" y="240"/>
                    <a:pt x="212" y="243"/>
                  </a:cubicBezTo>
                  <a:cubicBezTo>
                    <a:pt x="197" y="188"/>
                    <a:pt x="231" y="98"/>
                    <a:pt x="204" y="47"/>
                  </a:cubicBezTo>
                  <a:cubicBezTo>
                    <a:pt x="185" y="10"/>
                    <a:pt x="69" y="0"/>
                    <a:pt x="31" y="26"/>
                  </a:cubicBezTo>
                </a:path>
              </a:pathLst>
            </a:custGeom>
            <a:solidFill>
              <a:srgbClr val="A8B7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2" name="Freeform 257"/>
            <p:cNvSpPr>
              <a:spLocks/>
            </p:cNvSpPr>
            <p:nvPr/>
          </p:nvSpPr>
          <p:spPr bwMode="gray">
            <a:xfrm>
              <a:off x="9699625" y="13127038"/>
              <a:ext cx="1522413" cy="1431925"/>
            </a:xfrm>
            <a:custGeom>
              <a:avLst/>
              <a:gdLst/>
              <a:ahLst/>
              <a:cxnLst>
                <a:cxn ang="0">
                  <a:pos x="326" y="189"/>
                </a:cxn>
                <a:cxn ang="0">
                  <a:pos x="310" y="159"/>
                </a:cxn>
                <a:cxn ang="0">
                  <a:pos x="274" y="81"/>
                </a:cxn>
                <a:cxn ang="0">
                  <a:pos x="264" y="24"/>
                </a:cxn>
                <a:cxn ang="0">
                  <a:pos x="1" y="39"/>
                </a:cxn>
                <a:cxn ang="0">
                  <a:pos x="8" y="69"/>
                </a:cxn>
                <a:cxn ang="0">
                  <a:pos x="92" y="83"/>
                </a:cxn>
                <a:cxn ang="0">
                  <a:pos x="9" y="122"/>
                </a:cxn>
                <a:cxn ang="0">
                  <a:pos x="14" y="157"/>
                </a:cxn>
                <a:cxn ang="0">
                  <a:pos x="52" y="160"/>
                </a:cxn>
                <a:cxn ang="0">
                  <a:pos x="112" y="198"/>
                </a:cxn>
                <a:cxn ang="0">
                  <a:pos x="211" y="244"/>
                </a:cxn>
                <a:cxn ang="0">
                  <a:pos x="326" y="204"/>
                </a:cxn>
              </a:cxnLst>
              <a:rect l="0" t="0" r="r" b="b"/>
              <a:pathLst>
                <a:path w="406" h="382">
                  <a:moveTo>
                    <a:pt x="326" y="189"/>
                  </a:moveTo>
                  <a:cubicBezTo>
                    <a:pt x="320" y="179"/>
                    <a:pt x="320" y="168"/>
                    <a:pt x="310" y="159"/>
                  </a:cubicBezTo>
                  <a:cubicBezTo>
                    <a:pt x="328" y="127"/>
                    <a:pt x="306" y="96"/>
                    <a:pt x="274" y="81"/>
                  </a:cubicBezTo>
                  <a:cubicBezTo>
                    <a:pt x="285" y="53"/>
                    <a:pt x="278" y="36"/>
                    <a:pt x="264" y="24"/>
                  </a:cubicBezTo>
                  <a:cubicBezTo>
                    <a:pt x="249" y="15"/>
                    <a:pt x="58" y="0"/>
                    <a:pt x="1" y="39"/>
                  </a:cubicBezTo>
                  <a:cubicBezTo>
                    <a:pt x="0" y="49"/>
                    <a:pt x="7" y="59"/>
                    <a:pt x="8" y="69"/>
                  </a:cubicBezTo>
                  <a:cubicBezTo>
                    <a:pt x="38" y="80"/>
                    <a:pt x="67" y="73"/>
                    <a:pt x="92" y="83"/>
                  </a:cubicBezTo>
                  <a:cubicBezTo>
                    <a:pt x="71" y="101"/>
                    <a:pt x="37" y="115"/>
                    <a:pt x="9" y="122"/>
                  </a:cubicBezTo>
                  <a:cubicBezTo>
                    <a:pt x="6" y="134"/>
                    <a:pt x="12" y="146"/>
                    <a:pt x="14" y="157"/>
                  </a:cubicBezTo>
                  <a:cubicBezTo>
                    <a:pt x="26" y="155"/>
                    <a:pt x="39" y="163"/>
                    <a:pt x="52" y="160"/>
                  </a:cubicBezTo>
                  <a:cubicBezTo>
                    <a:pt x="49" y="198"/>
                    <a:pt x="79" y="205"/>
                    <a:pt x="112" y="198"/>
                  </a:cubicBezTo>
                  <a:cubicBezTo>
                    <a:pt x="112" y="254"/>
                    <a:pt x="173" y="228"/>
                    <a:pt x="211" y="244"/>
                  </a:cubicBezTo>
                  <a:cubicBezTo>
                    <a:pt x="223" y="382"/>
                    <a:pt x="406" y="311"/>
                    <a:pt x="326" y="204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3" name="Freeform 258"/>
            <p:cNvSpPr>
              <a:spLocks/>
            </p:cNvSpPr>
            <p:nvPr/>
          </p:nvSpPr>
          <p:spPr bwMode="gray">
            <a:xfrm>
              <a:off x="9704387" y="13273088"/>
              <a:ext cx="1517650" cy="1285875"/>
            </a:xfrm>
            <a:custGeom>
              <a:avLst/>
              <a:gdLst/>
              <a:ahLst/>
              <a:cxnLst>
                <a:cxn ang="0">
                  <a:pos x="326" y="165"/>
                </a:cxn>
                <a:cxn ang="0">
                  <a:pos x="287" y="274"/>
                </a:cxn>
                <a:cxn ang="0">
                  <a:pos x="213" y="199"/>
                </a:cxn>
                <a:cxn ang="0">
                  <a:pos x="139" y="188"/>
                </a:cxn>
                <a:cxn ang="0">
                  <a:pos x="112" y="159"/>
                </a:cxn>
                <a:cxn ang="0">
                  <a:pos x="78" y="154"/>
                </a:cxn>
                <a:cxn ang="0">
                  <a:pos x="55" y="114"/>
                </a:cxn>
                <a:cxn ang="0">
                  <a:pos x="15" y="91"/>
                </a:cxn>
                <a:cxn ang="0">
                  <a:pos x="104" y="41"/>
                </a:cxn>
                <a:cxn ang="0">
                  <a:pos x="96" y="37"/>
                </a:cxn>
                <a:cxn ang="0">
                  <a:pos x="1" y="0"/>
                </a:cxn>
                <a:cxn ang="0">
                  <a:pos x="8" y="30"/>
                </a:cxn>
                <a:cxn ang="0">
                  <a:pos x="92" y="44"/>
                </a:cxn>
                <a:cxn ang="0">
                  <a:pos x="9" y="83"/>
                </a:cxn>
                <a:cxn ang="0">
                  <a:pos x="14" y="118"/>
                </a:cxn>
                <a:cxn ang="0">
                  <a:pos x="52" y="121"/>
                </a:cxn>
                <a:cxn ang="0">
                  <a:pos x="112" y="159"/>
                </a:cxn>
                <a:cxn ang="0">
                  <a:pos x="211" y="205"/>
                </a:cxn>
                <a:cxn ang="0">
                  <a:pos x="326" y="165"/>
                </a:cxn>
              </a:cxnLst>
              <a:rect l="0" t="0" r="r" b="b"/>
              <a:pathLst>
                <a:path w="405" h="343">
                  <a:moveTo>
                    <a:pt x="326" y="165"/>
                  </a:moveTo>
                  <a:cubicBezTo>
                    <a:pt x="325" y="164"/>
                    <a:pt x="376" y="255"/>
                    <a:pt x="287" y="274"/>
                  </a:cubicBezTo>
                  <a:cubicBezTo>
                    <a:pt x="217" y="281"/>
                    <a:pt x="227" y="202"/>
                    <a:pt x="213" y="199"/>
                  </a:cubicBezTo>
                  <a:cubicBezTo>
                    <a:pt x="196" y="197"/>
                    <a:pt x="157" y="191"/>
                    <a:pt x="139" y="188"/>
                  </a:cubicBezTo>
                  <a:cubicBezTo>
                    <a:pt x="118" y="188"/>
                    <a:pt x="127" y="162"/>
                    <a:pt x="112" y="159"/>
                  </a:cubicBezTo>
                  <a:cubicBezTo>
                    <a:pt x="97" y="156"/>
                    <a:pt x="92" y="157"/>
                    <a:pt x="78" y="154"/>
                  </a:cubicBezTo>
                  <a:cubicBezTo>
                    <a:pt x="62" y="150"/>
                    <a:pt x="67" y="118"/>
                    <a:pt x="55" y="114"/>
                  </a:cubicBezTo>
                  <a:cubicBezTo>
                    <a:pt x="32" y="106"/>
                    <a:pt x="17" y="99"/>
                    <a:pt x="15" y="91"/>
                  </a:cubicBezTo>
                  <a:cubicBezTo>
                    <a:pt x="3" y="84"/>
                    <a:pt x="116" y="46"/>
                    <a:pt x="104" y="41"/>
                  </a:cubicBezTo>
                  <a:cubicBezTo>
                    <a:pt x="101" y="39"/>
                    <a:pt x="98" y="38"/>
                    <a:pt x="96" y="37"/>
                  </a:cubicBezTo>
                  <a:cubicBezTo>
                    <a:pt x="7" y="28"/>
                    <a:pt x="15" y="4"/>
                    <a:pt x="1" y="0"/>
                  </a:cubicBezTo>
                  <a:cubicBezTo>
                    <a:pt x="0" y="10"/>
                    <a:pt x="7" y="20"/>
                    <a:pt x="8" y="30"/>
                  </a:cubicBezTo>
                  <a:cubicBezTo>
                    <a:pt x="37" y="41"/>
                    <a:pt x="67" y="34"/>
                    <a:pt x="92" y="44"/>
                  </a:cubicBezTo>
                  <a:cubicBezTo>
                    <a:pt x="71" y="62"/>
                    <a:pt x="37" y="76"/>
                    <a:pt x="9" y="83"/>
                  </a:cubicBezTo>
                  <a:cubicBezTo>
                    <a:pt x="6" y="95"/>
                    <a:pt x="11" y="107"/>
                    <a:pt x="14" y="118"/>
                  </a:cubicBezTo>
                  <a:cubicBezTo>
                    <a:pt x="26" y="116"/>
                    <a:pt x="39" y="124"/>
                    <a:pt x="52" y="121"/>
                  </a:cubicBezTo>
                  <a:cubicBezTo>
                    <a:pt x="49" y="159"/>
                    <a:pt x="78" y="166"/>
                    <a:pt x="112" y="159"/>
                  </a:cubicBezTo>
                  <a:cubicBezTo>
                    <a:pt x="111" y="215"/>
                    <a:pt x="172" y="189"/>
                    <a:pt x="211" y="205"/>
                  </a:cubicBezTo>
                  <a:cubicBezTo>
                    <a:pt x="223" y="343"/>
                    <a:pt x="405" y="272"/>
                    <a:pt x="326" y="165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4" name="Freeform 259"/>
            <p:cNvSpPr>
              <a:spLocks/>
            </p:cNvSpPr>
            <p:nvPr/>
          </p:nvSpPr>
          <p:spPr bwMode="gray">
            <a:xfrm>
              <a:off x="8413750" y="6054726"/>
              <a:ext cx="3390900" cy="3656013"/>
            </a:xfrm>
            <a:custGeom>
              <a:avLst/>
              <a:gdLst/>
              <a:ahLst/>
              <a:cxnLst>
                <a:cxn ang="0">
                  <a:pos x="426" y="188"/>
                </a:cxn>
                <a:cxn ang="0">
                  <a:pos x="273" y="300"/>
                </a:cxn>
                <a:cxn ang="0">
                  <a:pos x="185" y="469"/>
                </a:cxn>
                <a:cxn ang="0">
                  <a:pos x="216" y="585"/>
                </a:cxn>
                <a:cxn ang="0">
                  <a:pos x="294" y="750"/>
                </a:cxn>
                <a:cxn ang="0">
                  <a:pos x="159" y="838"/>
                </a:cxn>
                <a:cxn ang="0">
                  <a:pos x="10" y="907"/>
                </a:cxn>
                <a:cxn ang="0">
                  <a:pos x="47" y="757"/>
                </a:cxn>
                <a:cxn ang="0">
                  <a:pos x="23" y="786"/>
                </a:cxn>
                <a:cxn ang="0">
                  <a:pos x="1" y="779"/>
                </a:cxn>
                <a:cxn ang="0">
                  <a:pos x="38" y="542"/>
                </a:cxn>
                <a:cxn ang="0">
                  <a:pos x="124" y="348"/>
                </a:cxn>
                <a:cxn ang="0">
                  <a:pos x="434" y="113"/>
                </a:cxn>
                <a:cxn ang="0">
                  <a:pos x="775" y="347"/>
                </a:cxn>
                <a:cxn ang="0">
                  <a:pos x="843" y="597"/>
                </a:cxn>
                <a:cxn ang="0">
                  <a:pos x="860" y="726"/>
                </a:cxn>
                <a:cxn ang="0">
                  <a:pos x="829" y="796"/>
                </a:cxn>
                <a:cxn ang="0">
                  <a:pos x="825" y="932"/>
                </a:cxn>
                <a:cxn ang="0">
                  <a:pos x="776" y="901"/>
                </a:cxn>
                <a:cxn ang="0">
                  <a:pos x="795" y="975"/>
                </a:cxn>
                <a:cxn ang="0">
                  <a:pos x="641" y="809"/>
                </a:cxn>
                <a:cxn ang="0">
                  <a:pos x="586" y="725"/>
                </a:cxn>
                <a:cxn ang="0">
                  <a:pos x="640" y="599"/>
                </a:cxn>
                <a:cxn ang="0">
                  <a:pos x="692" y="452"/>
                </a:cxn>
                <a:cxn ang="0">
                  <a:pos x="647" y="467"/>
                </a:cxn>
                <a:cxn ang="0">
                  <a:pos x="601" y="277"/>
                </a:cxn>
                <a:cxn ang="0">
                  <a:pos x="411" y="188"/>
                </a:cxn>
              </a:cxnLst>
              <a:rect l="0" t="0" r="r" b="b"/>
              <a:pathLst>
                <a:path w="904" h="975">
                  <a:moveTo>
                    <a:pt x="426" y="188"/>
                  </a:moveTo>
                  <a:cubicBezTo>
                    <a:pt x="381" y="224"/>
                    <a:pt x="302" y="256"/>
                    <a:pt x="273" y="300"/>
                  </a:cubicBezTo>
                  <a:cubicBezTo>
                    <a:pt x="232" y="363"/>
                    <a:pt x="221" y="452"/>
                    <a:pt x="185" y="469"/>
                  </a:cubicBezTo>
                  <a:cubicBezTo>
                    <a:pt x="180" y="519"/>
                    <a:pt x="196" y="554"/>
                    <a:pt x="216" y="585"/>
                  </a:cubicBezTo>
                  <a:cubicBezTo>
                    <a:pt x="251" y="638"/>
                    <a:pt x="272" y="654"/>
                    <a:pt x="294" y="750"/>
                  </a:cubicBezTo>
                  <a:cubicBezTo>
                    <a:pt x="232" y="765"/>
                    <a:pt x="211" y="799"/>
                    <a:pt x="159" y="838"/>
                  </a:cubicBezTo>
                  <a:cubicBezTo>
                    <a:pt x="114" y="872"/>
                    <a:pt x="74" y="921"/>
                    <a:pt x="10" y="907"/>
                  </a:cubicBezTo>
                  <a:cubicBezTo>
                    <a:pt x="29" y="857"/>
                    <a:pt x="94" y="820"/>
                    <a:pt x="47" y="757"/>
                  </a:cubicBezTo>
                  <a:cubicBezTo>
                    <a:pt x="37" y="768"/>
                    <a:pt x="31" y="770"/>
                    <a:pt x="23" y="786"/>
                  </a:cubicBezTo>
                  <a:cubicBezTo>
                    <a:pt x="17" y="785"/>
                    <a:pt x="0" y="779"/>
                    <a:pt x="1" y="779"/>
                  </a:cubicBezTo>
                  <a:cubicBezTo>
                    <a:pt x="63" y="731"/>
                    <a:pt x="17" y="612"/>
                    <a:pt x="38" y="542"/>
                  </a:cubicBezTo>
                  <a:cubicBezTo>
                    <a:pt x="60" y="467"/>
                    <a:pt x="107" y="426"/>
                    <a:pt x="124" y="348"/>
                  </a:cubicBezTo>
                  <a:cubicBezTo>
                    <a:pt x="147" y="239"/>
                    <a:pt x="291" y="0"/>
                    <a:pt x="434" y="113"/>
                  </a:cubicBezTo>
                  <a:cubicBezTo>
                    <a:pt x="599" y="23"/>
                    <a:pt x="740" y="211"/>
                    <a:pt x="775" y="347"/>
                  </a:cubicBezTo>
                  <a:cubicBezTo>
                    <a:pt x="798" y="436"/>
                    <a:pt x="843" y="491"/>
                    <a:pt x="843" y="597"/>
                  </a:cubicBezTo>
                  <a:cubicBezTo>
                    <a:pt x="843" y="646"/>
                    <a:pt x="853" y="684"/>
                    <a:pt x="860" y="726"/>
                  </a:cubicBezTo>
                  <a:cubicBezTo>
                    <a:pt x="865" y="754"/>
                    <a:pt x="904" y="806"/>
                    <a:pt x="829" y="796"/>
                  </a:cubicBezTo>
                  <a:cubicBezTo>
                    <a:pt x="831" y="845"/>
                    <a:pt x="797" y="886"/>
                    <a:pt x="825" y="932"/>
                  </a:cubicBezTo>
                  <a:cubicBezTo>
                    <a:pt x="813" y="921"/>
                    <a:pt x="790" y="914"/>
                    <a:pt x="776" y="901"/>
                  </a:cubicBezTo>
                  <a:cubicBezTo>
                    <a:pt x="771" y="929"/>
                    <a:pt x="778" y="953"/>
                    <a:pt x="795" y="975"/>
                  </a:cubicBezTo>
                  <a:cubicBezTo>
                    <a:pt x="652" y="967"/>
                    <a:pt x="675" y="902"/>
                    <a:pt x="641" y="809"/>
                  </a:cubicBezTo>
                  <a:cubicBezTo>
                    <a:pt x="612" y="759"/>
                    <a:pt x="575" y="788"/>
                    <a:pt x="586" y="725"/>
                  </a:cubicBezTo>
                  <a:cubicBezTo>
                    <a:pt x="592" y="690"/>
                    <a:pt x="631" y="633"/>
                    <a:pt x="640" y="599"/>
                  </a:cubicBezTo>
                  <a:cubicBezTo>
                    <a:pt x="686" y="603"/>
                    <a:pt x="719" y="490"/>
                    <a:pt x="692" y="452"/>
                  </a:cubicBezTo>
                  <a:cubicBezTo>
                    <a:pt x="679" y="454"/>
                    <a:pt x="672" y="431"/>
                    <a:pt x="647" y="467"/>
                  </a:cubicBezTo>
                  <a:cubicBezTo>
                    <a:pt x="636" y="407"/>
                    <a:pt x="639" y="325"/>
                    <a:pt x="601" y="277"/>
                  </a:cubicBezTo>
                  <a:cubicBezTo>
                    <a:pt x="563" y="230"/>
                    <a:pt x="467" y="198"/>
                    <a:pt x="411" y="188"/>
                  </a:cubicBezTo>
                </a:path>
              </a:pathLst>
            </a:custGeom>
            <a:solidFill>
              <a:srgbClr val="4221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5" name="Freeform 260"/>
            <p:cNvSpPr>
              <a:spLocks/>
            </p:cNvSpPr>
            <p:nvPr/>
          </p:nvSpPr>
          <p:spPr bwMode="gray">
            <a:xfrm>
              <a:off x="9107487" y="7180263"/>
              <a:ext cx="330200" cy="7985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44" y="213"/>
                </a:cxn>
                <a:cxn ang="0">
                  <a:pos x="0" y="169"/>
                </a:cxn>
              </a:cxnLst>
              <a:rect l="0" t="0" r="r" b="b"/>
              <a:pathLst>
                <a:path w="88" h="213">
                  <a:moveTo>
                    <a:pt x="88" y="0"/>
                  </a:moveTo>
                  <a:cubicBezTo>
                    <a:pt x="47" y="63"/>
                    <a:pt x="80" y="134"/>
                    <a:pt x="44" y="213"/>
                  </a:cubicBezTo>
                  <a:cubicBezTo>
                    <a:pt x="12" y="198"/>
                    <a:pt x="36" y="152"/>
                    <a:pt x="0" y="169"/>
                  </a:cubicBezTo>
                </a:path>
              </a:pathLst>
            </a:custGeom>
            <a:solidFill>
              <a:srgbClr val="4221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6" name="Freeform 261"/>
            <p:cNvSpPr>
              <a:spLocks/>
            </p:cNvSpPr>
            <p:nvPr/>
          </p:nvSpPr>
          <p:spPr bwMode="gray">
            <a:xfrm>
              <a:off x="8661400" y="6516688"/>
              <a:ext cx="1222375" cy="2128838"/>
            </a:xfrm>
            <a:custGeom>
              <a:avLst/>
              <a:gdLst/>
              <a:ahLst/>
              <a:cxnLst>
                <a:cxn ang="0">
                  <a:pos x="322" y="0"/>
                </a:cxn>
                <a:cxn ang="0">
                  <a:pos x="102" y="243"/>
                </a:cxn>
                <a:cxn ang="0">
                  <a:pos x="69" y="315"/>
                </a:cxn>
                <a:cxn ang="0">
                  <a:pos x="64" y="424"/>
                </a:cxn>
                <a:cxn ang="0">
                  <a:pos x="0" y="568"/>
                </a:cxn>
                <a:cxn ang="0">
                  <a:pos x="38" y="505"/>
                </a:cxn>
                <a:cxn ang="0">
                  <a:pos x="45" y="414"/>
                </a:cxn>
                <a:cxn ang="0">
                  <a:pos x="76" y="232"/>
                </a:cxn>
                <a:cxn ang="0">
                  <a:pos x="149" y="92"/>
                </a:cxn>
                <a:cxn ang="0">
                  <a:pos x="295" y="16"/>
                </a:cxn>
                <a:cxn ang="0">
                  <a:pos x="326" y="4"/>
                </a:cxn>
              </a:cxnLst>
              <a:rect l="0" t="0" r="r" b="b"/>
              <a:pathLst>
                <a:path w="326" h="568">
                  <a:moveTo>
                    <a:pt x="322" y="0"/>
                  </a:moveTo>
                  <a:cubicBezTo>
                    <a:pt x="206" y="0"/>
                    <a:pt x="132" y="155"/>
                    <a:pt x="102" y="243"/>
                  </a:cubicBezTo>
                  <a:cubicBezTo>
                    <a:pt x="94" y="269"/>
                    <a:pt x="76" y="287"/>
                    <a:pt x="69" y="315"/>
                  </a:cubicBezTo>
                  <a:cubicBezTo>
                    <a:pt x="60" y="349"/>
                    <a:pt x="66" y="388"/>
                    <a:pt x="64" y="424"/>
                  </a:cubicBezTo>
                  <a:cubicBezTo>
                    <a:pt x="62" y="483"/>
                    <a:pt x="38" y="526"/>
                    <a:pt x="0" y="568"/>
                  </a:cubicBezTo>
                  <a:cubicBezTo>
                    <a:pt x="10" y="545"/>
                    <a:pt x="29" y="527"/>
                    <a:pt x="38" y="505"/>
                  </a:cubicBezTo>
                  <a:cubicBezTo>
                    <a:pt x="49" y="477"/>
                    <a:pt x="44" y="445"/>
                    <a:pt x="45" y="414"/>
                  </a:cubicBezTo>
                  <a:cubicBezTo>
                    <a:pt x="48" y="355"/>
                    <a:pt x="53" y="284"/>
                    <a:pt x="76" y="232"/>
                  </a:cubicBezTo>
                  <a:cubicBezTo>
                    <a:pt x="96" y="184"/>
                    <a:pt x="110" y="130"/>
                    <a:pt x="149" y="92"/>
                  </a:cubicBezTo>
                  <a:cubicBezTo>
                    <a:pt x="191" y="51"/>
                    <a:pt x="239" y="29"/>
                    <a:pt x="295" y="16"/>
                  </a:cubicBezTo>
                  <a:cubicBezTo>
                    <a:pt x="309" y="12"/>
                    <a:pt x="317" y="15"/>
                    <a:pt x="326" y="4"/>
                  </a:cubicBezTo>
                </a:path>
              </a:pathLst>
            </a:custGeom>
            <a:solidFill>
              <a:srgbClr val="9986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7" name="Freeform 262"/>
            <p:cNvSpPr>
              <a:spLocks/>
            </p:cNvSpPr>
            <p:nvPr/>
          </p:nvSpPr>
          <p:spPr bwMode="gray">
            <a:xfrm>
              <a:off x="8477250" y="8532813"/>
              <a:ext cx="652463" cy="900113"/>
            </a:xfrm>
            <a:custGeom>
              <a:avLst/>
              <a:gdLst/>
              <a:ahLst/>
              <a:cxnLst>
                <a:cxn ang="0">
                  <a:pos x="4" y="240"/>
                </a:cxn>
                <a:cxn ang="0">
                  <a:pos x="122" y="158"/>
                </a:cxn>
                <a:cxn ang="0">
                  <a:pos x="162" y="88"/>
                </a:cxn>
                <a:cxn ang="0">
                  <a:pos x="174" y="0"/>
                </a:cxn>
                <a:cxn ang="0">
                  <a:pos x="107" y="122"/>
                </a:cxn>
                <a:cxn ang="0">
                  <a:pos x="12" y="221"/>
                </a:cxn>
                <a:cxn ang="0">
                  <a:pos x="0" y="236"/>
                </a:cxn>
              </a:cxnLst>
              <a:rect l="0" t="0" r="r" b="b"/>
              <a:pathLst>
                <a:path w="174" h="240">
                  <a:moveTo>
                    <a:pt x="4" y="240"/>
                  </a:moveTo>
                  <a:cubicBezTo>
                    <a:pt x="54" y="232"/>
                    <a:pt x="92" y="197"/>
                    <a:pt x="122" y="158"/>
                  </a:cubicBezTo>
                  <a:cubicBezTo>
                    <a:pt x="138" y="138"/>
                    <a:pt x="155" y="114"/>
                    <a:pt x="162" y="88"/>
                  </a:cubicBezTo>
                  <a:cubicBezTo>
                    <a:pt x="169" y="63"/>
                    <a:pt x="165" y="17"/>
                    <a:pt x="174" y="0"/>
                  </a:cubicBezTo>
                  <a:cubicBezTo>
                    <a:pt x="168" y="41"/>
                    <a:pt x="133" y="87"/>
                    <a:pt x="107" y="122"/>
                  </a:cubicBezTo>
                  <a:cubicBezTo>
                    <a:pt x="85" y="152"/>
                    <a:pt x="47" y="215"/>
                    <a:pt x="12" y="221"/>
                  </a:cubicBezTo>
                  <a:cubicBezTo>
                    <a:pt x="11" y="232"/>
                    <a:pt x="5" y="231"/>
                    <a:pt x="0" y="236"/>
                  </a:cubicBezTo>
                </a:path>
              </a:pathLst>
            </a:custGeom>
            <a:solidFill>
              <a:srgbClr val="9986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8" name="Freeform 263"/>
            <p:cNvSpPr>
              <a:spLocks/>
            </p:cNvSpPr>
            <p:nvPr/>
          </p:nvSpPr>
          <p:spPr bwMode="gray">
            <a:xfrm>
              <a:off x="11020425" y="7186613"/>
              <a:ext cx="566738" cy="2262188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56" y="303"/>
                </a:cxn>
                <a:cxn ang="0">
                  <a:pos x="114" y="603"/>
                </a:cxn>
                <a:cxn ang="0">
                  <a:pos x="85" y="544"/>
                </a:cxn>
                <a:cxn ang="0">
                  <a:pos x="68" y="473"/>
                </a:cxn>
                <a:cxn ang="0">
                  <a:pos x="77" y="303"/>
                </a:cxn>
                <a:cxn ang="0">
                  <a:pos x="151" y="488"/>
                </a:cxn>
                <a:cxn ang="0">
                  <a:pos x="99" y="239"/>
                </a:cxn>
                <a:cxn ang="0">
                  <a:pos x="5" y="0"/>
                </a:cxn>
                <a:cxn ang="0">
                  <a:pos x="4" y="11"/>
                </a:cxn>
              </a:cxnLst>
              <a:rect l="0" t="0" r="r" b="b"/>
              <a:pathLst>
                <a:path w="151" h="603">
                  <a:moveTo>
                    <a:pt x="0" y="15"/>
                  </a:moveTo>
                  <a:cubicBezTo>
                    <a:pt x="88" y="81"/>
                    <a:pt x="66" y="208"/>
                    <a:pt x="56" y="303"/>
                  </a:cubicBezTo>
                  <a:cubicBezTo>
                    <a:pt x="46" y="402"/>
                    <a:pt x="53" y="531"/>
                    <a:pt x="114" y="603"/>
                  </a:cubicBezTo>
                  <a:cubicBezTo>
                    <a:pt x="113" y="578"/>
                    <a:pt x="94" y="565"/>
                    <a:pt x="85" y="544"/>
                  </a:cubicBezTo>
                  <a:cubicBezTo>
                    <a:pt x="73" y="520"/>
                    <a:pt x="71" y="501"/>
                    <a:pt x="68" y="473"/>
                  </a:cubicBezTo>
                  <a:cubicBezTo>
                    <a:pt x="62" y="413"/>
                    <a:pt x="70" y="360"/>
                    <a:pt x="77" y="303"/>
                  </a:cubicBezTo>
                  <a:cubicBezTo>
                    <a:pt x="98" y="347"/>
                    <a:pt x="86" y="475"/>
                    <a:pt x="151" y="488"/>
                  </a:cubicBezTo>
                  <a:cubicBezTo>
                    <a:pt x="105" y="428"/>
                    <a:pt x="105" y="314"/>
                    <a:pt x="99" y="239"/>
                  </a:cubicBezTo>
                  <a:cubicBezTo>
                    <a:pt x="92" y="154"/>
                    <a:pt x="81" y="52"/>
                    <a:pt x="5" y="0"/>
                  </a:cubicBezTo>
                  <a:cubicBezTo>
                    <a:pt x="4" y="4"/>
                    <a:pt x="5" y="7"/>
                    <a:pt x="4" y="11"/>
                  </a:cubicBezTo>
                </a:path>
              </a:pathLst>
            </a:custGeom>
            <a:solidFill>
              <a:srgbClr val="9986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09" name="Freeform 264"/>
            <p:cNvSpPr>
              <a:spLocks/>
            </p:cNvSpPr>
            <p:nvPr/>
          </p:nvSpPr>
          <p:spPr bwMode="gray">
            <a:xfrm>
              <a:off x="10772775" y="10580688"/>
              <a:ext cx="1293813" cy="2940050"/>
            </a:xfrm>
            <a:custGeom>
              <a:avLst/>
              <a:gdLst/>
              <a:ahLst/>
              <a:cxnLst>
                <a:cxn ang="0">
                  <a:pos x="184" y="520"/>
                </a:cxn>
                <a:cxn ang="0">
                  <a:pos x="157" y="273"/>
                </a:cxn>
                <a:cxn ang="0">
                  <a:pos x="206" y="402"/>
                </a:cxn>
                <a:cxn ang="0">
                  <a:pos x="339" y="0"/>
                </a:cxn>
                <a:cxn ang="0">
                  <a:pos x="286" y="105"/>
                </a:cxn>
                <a:cxn ang="0">
                  <a:pos x="263" y="232"/>
                </a:cxn>
                <a:cxn ang="0">
                  <a:pos x="237" y="376"/>
                </a:cxn>
                <a:cxn ang="0">
                  <a:pos x="207" y="494"/>
                </a:cxn>
                <a:cxn ang="0">
                  <a:pos x="145" y="784"/>
                </a:cxn>
                <a:cxn ang="0">
                  <a:pos x="113" y="634"/>
                </a:cxn>
                <a:cxn ang="0">
                  <a:pos x="17" y="547"/>
                </a:cxn>
                <a:cxn ang="0">
                  <a:pos x="118" y="577"/>
                </a:cxn>
                <a:cxn ang="0">
                  <a:pos x="195" y="520"/>
                </a:cxn>
              </a:cxnLst>
              <a:rect l="0" t="0" r="r" b="b"/>
              <a:pathLst>
                <a:path w="345" h="784">
                  <a:moveTo>
                    <a:pt x="184" y="520"/>
                  </a:moveTo>
                  <a:cubicBezTo>
                    <a:pt x="263" y="493"/>
                    <a:pt x="98" y="327"/>
                    <a:pt x="157" y="273"/>
                  </a:cubicBezTo>
                  <a:cubicBezTo>
                    <a:pt x="186" y="305"/>
                    <a:pt x="160" y="371"/>
                    <a:pt x="206" y="402"/>
                  </a:cubicBezTo>
                  <a:cubicBezTo>
                    <a:pt x="263" y="268"/>
                    <a:pt x="280" y="128"/>
                    <a:pt x="339" y="0"/>
                  </a:cubicBezTo>
                  <a:cubicBezTo>
                    <a:pt x="345" y="33"/>
                    <a:pt x="302" y="74"/>
                    <a:pt x="286" y="105"/>
                  </a:cubicBezTo>
                  <a:cubicBezTo>
                    <a:pt x="266" y="143"/>
                    <a:pt x="273" y="188"/>
                    <a:pt x="263" y="232"/>
                  </a:cubicBezTo>
                  <a:cubicBezTo>
                    <a:pt x="253" y="280"/>
                    <a:pt x="241" y="326"/>
                    <a:pt x="237" y="376"/>
                  </a:cubicBezTo>
                  <a:cubicBezTo>
                    <a:pt x="234" y="414"/>
                    <a:pt x="237" y="469"/>
                    <a:pt x="207" y="494"/>
                  </a:cubicBezTo>
                  <a:cubicBezTo>
                    <a:pt x="177" y="598"/>
                    <a:pt x="90" y="673"/>
                    <a:pt x="145" y="784"/>
                  </a:cubicBezTo>
                  <a:cubicBezTo>
                    <a:pt x="81" y="763"/>
                    <a:pt x="95" y="678"/>
                    <a:pt x="113" y="634"/>
                  </a:cubicBezTo>
                  <a:cubicBezTo>
                    <a:pt x="151" y="540"/>
                    <a:pt x="0" y="636"/>
                    <a:pt x="17" y="547"/>
                  </a:cubicBezTo>
                  <a:cubicBezTo>
                    <a:pt x="74" y="535"/>
                    <a:pt x="74" y="564"/>
                    <a:pt x="118" y="577"/>
                  </a:cubicBezTo>
                  <a:cubicBezTo>
                    <a:pt x="155" y="588"/>
                    <a:pt x="177" y="544"/>
                    <a:pt x="195" y="52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0" name="Freeform 265"/>
            <p:cNvSpPr>
              <a:spLocks/>
            </p:cNvSpPr>
            <p:nvPr/>
          </p:nvSpPr>
          <p:spPr bwMode="gray">
            <a:xfrm>
              <a:off x="10352087" y="10161588"/>
              <a:ext cx="1549400" cy="3160713"/>
            </a:xfrm>
            <a:custGeom>
              <a:avLst/>
              <a:gdLst/>
              <a:ahLst/>
              <a:cxnLst>
                <a:cxn ang="0">
                  <a:pos x="27" y="514"/>
                </a:cxn>
                <a:cxn ang="0">
                  <a:pos x="98" y="381"/>
                </a:cxn>
                <a:cxn ang="0">
                  <a:pos x="171" y="249"/>
                </a:cxn>
                <a:cxn ang="0">
                  <a:pos x="228" y="117"/>
                </a:cxn>
                <a:cxn ang="0">
                  <a:pos x="292" y="94"/>
                </a:cxn>
                <a:cxn ang="0">
                  <a:pos x="382" y="106"/>
                </a:cxn>
                <a:cxn ang="0">
                  <a:pos x="386" y="108"/>
                </a:cxn>
                <a:cxn ang="0">
                  <a:pos x="307" y="0"/>
                </a:cxn>
                <a:cxn ang="0">
                  <a:pos x="413" y="127"/>
                </a:cxn>
                <a:cxn ang="0">
                  <a:pos x="247" y="131"/>
                </a:cxn>
                <a:cxn ang="0">
                  <a:pos x="212" y="200"/>
                </a:cxn>
                <a:cxn ang="0">
                  <a:pos x="174" y="272"/>
                </a:cxn>
                <a:cxn ang="0">
                  <a:pos x="106" y="419"/>
                </a:cxn>
                <a:cxn ang="0">
                  <a:pos x="68" y="483"/>
                </a:cxn>
                <a:cxn ang="0">
                  <a:pos x="64" y="571"/>
                </a:cxn>
                <a:cxn ang="0">
                  <a:pos x="109" y="784"/>
                </a:cxn>
                <a:cxn ang="0">
                  <a:pos x="23" y="518"/>
                </a:cxn>
              </a:cxnLst>
              <a:rect l="0" t="0" r="r" b="b"/>
              <a:pathLst>
                <a:path w="413" h="843">
                  <a:moveTo>
                    <a:pt x="27" y="514"/>
                  </a:moveTo>
                  <a:cubicBezTo>
                    <a:pt x="67" y="497"/>
                    <a:pt x="76" y="416"/>
                    <a:pt x="98" y="381"/>
                  </a:cubicBezTo>
                  <a:cubicBezTo>
                    <a:pt x="125" y="337"/>
                    <a:pt x="151" y="296"/>
                    <a:pt x="171" y="249"/>
                  </a:cubicBezTo>
                  <a:cubicBezTo>
                    <a:pt x="189" y="206"/>
                    <a:pt x="203" y="156"/>
                    <a:pt x="228" y="117"/>
                  </a:cubicBezTo>
                  <a:cubicBezTo>
                    <a:pt x="248" y="87"/>
                    <a:pt x="255" y="90"/>
                    <a:pt x="292" y="94"/>
                  </a:cubicBezTo>
                  <a:cubicBezTo>
                    <a:pt x="306" y="95"/>
                    <a:pt x="373" y="112"/>
                    <a:pt x="382" y="106"/>
                  </a:cubicBezTo>
                  <a:cubicBezTo>
                    <a:pt x="383" y="108"/>
                    <a:pt x="384" y="109"/>
                    <a:pt x="386" y="108"/>
                  </a:cubicBezTo>
                  <a:cubicBezTo>
                    <a:pt x="375" y="71"/>
                    <a:pt x="330" y="35"/>
                    <a:pt x="307" y="0"/>
                  </a:cubicBezTo>
                  <a:cubicBezTo>
                    <a:pt x="343" y="40"/>
                    <a:pt x="389" y="79"/>
                    <a:pt x="413" y="127"/>
                  </a:cubicBezTo>
                  <a:cubicBezTo>
                    <a:pt x="374" y="116"/>
                    <a:pt x="272" y="102"/>
                    <a:pt x="247" y="131"/>
                  </a:cubicBezTo>
                  <a:cubicBezTo>
                    <a:pt x="231" y="149"/>
                    <a:pt x="224" y="181"/>
                    <a:pt x="212" y="200"/>
                  </a:cubicBezTo>
                  <a:cubicBezTo>
                    <a:pt x="196" y="224"/>
                    <a:pt x="185" y="246"/>
                    <a:pt x="174" y="272"/>
                  </a:cubicBezTo>
                  <a:cubicBezTo>
                    <a:pt x="154" y="323"/>
                    <a:pt x="132" y="370"/>
                    <a:pt x="106" y="419"/>
                  </a:cubicBezTo>
                  <a:cubicBezTo>
                    <a:pt x="94" y="443"/>
                    <a:pt x="81" y="460"/>
                    <a:pt x="68" y="483"/>
                  </a:cubicBezTo>
                  <a:cubicBezTo>
                    <a:pt x="48" y="516"/>
                    <a:pt x="56" y="533"/>
                    <a:pt x="64" y="571"/>
                  </a:cubicBezTo>
                  <a:cubicBezTo>
                    <a:pt x="79" y="649"/>
                    <a:pt x="74" y="714"/>
                    <a:pt x="109" y="784"/>
                  </a:cubicBezTo>
                  <a:cubicBezTo>
                    <a:pt x="139" y="843"/>
                    <a:pt x="0" y="557"/>
                    <a:pt x="23" y="51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1" name="Freeform 266"/>
            <p:cNvSpPr>
              <a:spLocks/>
            </p:cNvSpPr>
            <p:nvPr/>
          </p:nvSpPr>
          <p:spPr bwMode="gray">
            <a:xfrm>
              <a:off x="5784850" y="24838026"/>
              <a:ext cx="1312863" cy="855663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94" y="208"/>
                </a:cxn>
                <a:cxn ang="0">
                  <a:pos x="209" y="149"/>
                </a:cxn>
                <a:cxn ang="0">
                  <a:pos x="329" y="0"/>
                </a:cxn>
                <a:cxn ang="0">
                  <a:pos x="192" y="132"/>
                </a:cxn>
                <a:cxn ang="0">
                  <a:pos x="112" y="183"/>
                </a:cxn>
                <a:cxn ang="0">
                  <a:pos x="31" y="223"/>
                </a:cxn>
              </a:cxnLst>
              <a:rect l="0" t="0" r="r" b="b"/>
              <a:pathLst>
                <a:path w="350" h="228">
                  <a:moveTo>
                    <a:pt x="0" y="228"/>
                  </a:moveTo>
                  <a:cubicBezTo>
                    <a:pt x="28" y="207"/>
                    <a:pt x="61" y="217"/>
                    <a:pt x="94" y="208"/>
                  </a:cubicBezTo>
                  <a:cubicBezTo>
                    <a:pt x="135" y="196"/>
                    <a:pt x="171" y="168"/>
                    <a:pt x="209" y="149"/>
                  </a:cubicBezTo>
                  <a:cubicBezTo>
                    <a:pt x="242" y="131"/>
                    <a:pt x="350" y="34"/>
                    <a:pt x="329" y="0"/>
                  </a:cubicBezTo>
                  <a:cubicBezTo>
                    <a:pt x="290" y="51"/>
                    <a:pt x="248" y="95"/>
                    <a:pt x="192" y="132"/>
                  </a:cubicBezTo>
                  <a:cubicBezTo>
                    <a:pt x="168" y="148"/>
                    <a:pt x="144" y="172"/>
                    <a:pt x="112" y="183"/>
                  </a:cubicBezTo>
                  <a:cubicBezTo>
                    <a:pt x="79" y="193"/>
                    <a:pt x="44" y="183"/>
                    <a:pt x="31" y="223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214752" y="1801854"/>
            <a:ext cx="793156" cy="2402085"/>
            <a:chOff x="5596731" y="1613488"/>
            <a:chExt cx="979819" cy="2967395"/>
          </a:xfrm>
        </p:grpSpPr>
        <p:sp>
          <p:nvSpPr>
            <p:cNvPr id="113" name="Freeform 267"/>
            <p:cNvSpPr>
              <a:spLocks/>
            </p:cNvSpPr>
            <p:nvPr/>
          </p:nvSpPr>
          <p:spPr bwMode="gray">
            <a:xfrm>
              <a:off x="6367669" y="2299452"/>
              <a:ext cx="92531" cy="479832"/>
            </a:xfrm>
            <a:custGeom>
              <a:avLst/>
              <a:gdLst/>
              <a:ahLst/>
              <a:cxnLst>
                <a:cxn ang="0">
                  <a:pos x="12" y="41"/>
                </a:cxn>
                <a:cxn ang="0">
                  <a:pos x="0" y="275"/>
                </a:cxn>
                <a:cxn ang="0">
                  <a:pos x="34" y="498"/>
                </a:cxn>
                <a:cxn ang="0">
                  <a:pos x="1" y="887"/>
                </a:cxn>
                <a:cxn ang="0">
                  <a:pos x="35" y="736"/>
                </a:cxn>
                <a:cxn ang="0">
                  <a:pos x="18" y="415"/>
                </a:cxn>
                <a:cxn ang="0">
                  <a:pos x="24" y="211"/>
                </a:cxn>
                <a:cxn ang="0">
                  <a:pos x="29" y="0"/>
                </a:cxn>
              </a:cxnLst>
              <a:rect l="0" t="0" r="r" b="b"/>
              <a:pathLst>
                <a:path w="171" h="887">
                  <a:moveTo>
                    <a:pt x="12" y="41"/>
                  </a:moveTo>
                  <a:cubicBezTo>
                    <a:pt x="37" y="97"/>
                    <a:pt x="0" y="207"/>
                    <a:pt x="0" y="275"/>
                  </a:cubicBezTo>
                  <a:cubicBezTo>
                    <a:pt x="0" y="361"/>
                    <a:pt x="6" y="422"/>
                    <a:pt x="34" y="498"/>
                  </a:cubicBezTo>
                  <a:cubicBezTo>
                    <a:pt x="80" y="621"/>
                    <a:pt x="171" y="811"/>
                    <a:pt x="1" y="887"/>
                  </a:cubicBezTo>
                  <a:cubicBezTo>
                    <a:pt x="13" y="832"/>
                    <a:pt x="35" y="802"/>
                    <a:pt x="35" y="736"/>
                  </a:cubicBezTo>
                  <a:cubicBezTo>
                    <a:pt x="35" y="631"/>
                    <a:pt x="28" y="520"/>
                    <a:pt x="18" y="415"/>
                  </a:cubicBezTo>
                  <a:cubicBezTo>
                    <a:pt x="11" y="345"/>
                    <a:pt x="18" y="278"/>
                    <a:pt x="24" y="211"/>
                  </a:cubicBezTo>
                  <a:cubicBezTo>
                    <a:pt x="30" y="144"/>
                    <a:pt x="7" y="62"/>
                    <a:pt x="29" y="0"/>
                  </a:cubicBezTo>
                </a:path>
              </a:pathLst>
            </a:custGeom>
            <a:solidFill>
              <a:srgbClr val="1B24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4" name="Freeform 268"/>
            <p:cNvSpPr>
              <a:spLocks/>
            </p:cNvSpPr>
            <p:nvPr/>
          </p:nvSpPr>
          <p:spPr bwMode="gray">
            <a:xfrm>
              <a:off x="5735298" y="4251987"/>
              <a:ext cx="272554" cy="291105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491" y="43"/>
                </a:cxn>
                <a:cxn ang="0">
                  <a:pos x="503" y="116"/>
                </a:cxn>
                <a:cxn ang="0">
                  <a:pos x="451" y="228"/>
                </a:cxn>
                <a:cxn ang="0">
                  <a:pos x="385" y="327"/>
                </a:cxn>
                <a:cxn ang="0">
                  <a:pos x="343" y="382"/>
                </a:cxn>
                <a:cxn ang="0">
                  <a:pos x="324" y="452"/>
                </a:cxn>
                <a:cxn ang="0">
                  <a:pos x="196" y="515"/>
                </a:cxn>
                <a:cxn ang="0">
                  <a:pos x="56" y="537"/>
                </a:cxn>
                <a:cxn ang="0">
                  <a:pos x="4" y="531"/>
                </a:cxn>
                <a:cxn ang="0">
                  <a:pos x="44" y="415"/>
                </a:cxn>
                <a:cxn ang="0">
                  <a:pos x="94" y="301"/>
                </a:cxn>
                <a:cxn ang="0">
                  <a:pos x="205" y="239"/>
                </a:cxn>
                <a:cxn ang="0">
                  <a:pos x="318" y="133"/>
                </a:cxn>
                <a:cxn ang="0">
                  <a:pos x="372" y="26"/>
                </a:cxn>
                <a:cxn ang="0">
                  <a:pos x="471" y="11"/>
                </a:cxn>
              </a:cxnLst>
              <a:rect l="0" t="0" r="r" b="b"/>
              <a:pathLst>
                <a:path w="504" h="538">
                  <a:moveTo>
                    <a:pt x="453" y="0"/>
                  </a:moveTo>
                  <a:cubicBezTo>
                    <a:pt x="468" y="18"/>
                    <a:pt x="482" y="20"/>
                    <a:pt x="491" y="43"/>
                  </a:cubicBezTo>
                  <a:cubicBezTo>
                    <a:pt x="500" y="66"/>
                    <a:pt x="502" y="91"/>
                    <a:pt x="503" y="116"/>
                  </a:cubicBezTo>
                  <a:cubicBezTo>
                    <a:pt x="504" y="156"/>
                    <a:pt x="497" y="220"/>
                    <a:pt x="451" y="228"/>
                  </a:cubicBezTo>
                  <a:cubicBezTo>
                    <a:pt x="427" y="259"/>
                    <a:pt x="408" y="295"/>
                    <a:pt x="385" y="327"/>
                  </a:cubicBezTo>
                  <a:cubicBezTo>
                    <a:pt x="373" y="344"/>
                    <a:pt x="349" y="362"/>
                    <a:pt x="343" y="382"/>
                  </a:cubicBezTo>
                  <a:cubicBezTo>
                    <a:pt x="334" y="411"/>
                    <a:pt x="345" y="427"/>
                    <a:pt x="324" y="452"/>
                  </a:cubicBezTo>
                  <a:cubicBezTo>
                    <a:pt x="289" y="493"/>
                    <a:pt x="242" y="495"/>
                    <a:pt x="196" y="515"/>
                  </a:cubicBezTo>
                  <a:cubicBezTo>
                    <a:pt x="151" y="535"/>
                    <a:pt x="109" y="535"/>
                    <a:pt x="56" y="537"/>
                  </a:cubicBezTo>
                  <a:cubicBezTo>
                    <a:pt x="42" y="538"/>
                    <a:pt x="19" y="532"/>
                    <a:pt x="4" y="531"/>
                  </a:cubicBezTo>
                  <a:cubicBezTo>
                    <a:pt x="0" y="499"/>
                    <a:pt x="30" y="441"/>
                    <a:pt x="44" y="415"/>
                  </a:cubicBezTo>
                  <a:cubicBezTo>
                    <a:pt x="62" y="381"/>
                    <a:pt x="70" y="333"/>
                    <a:pt x="94" y="301"/>
                  </a:cubicBezTo>
                  <a:cubicBezTo>
                    <a:pt x="120" y="267"/>
                    <a:pt x="170" y="258"/>
                    <a:pt x="205" y="239"/>
                  </a:cubicBezTo>
                  <a:cubicBezTo>
                    <a:pt x="250" y="213"/>
                    <a:pt x="288" y="178"/>
                    <a:pt x="318" y="133"/>
                  </a:cubicBezTo>
                  <a:cubicBezTo>
                    <a:pt x="340" y="101"/>
                    <a:pt x="341" y="52"/>
                    <a:pt x="372" y="26"/>
                  </a:cubicBezTo>
                  <a:cubicBezTo>
                    <a:pt x="398" y="5"/>
                    <a:pt x="439" y="6"/>
                    <a:pt x="471" y="11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5" name="Freeform 269"/>
            <p:cNvSpPr>
              <a:spLocks/>
            </p:cNvSpPr>
            <p:nvPr/>
          </p:nvSpPr>
          <p:spPr bwMode="gray">
            <a:xfrm>
              <a:off x="5785457" y="3032597"/>
              <a:ext cx="420969" cy="1436288"/>
            </a:xfrm>
            <a:custGeom>
              <a:avLst/>
              <a:gdLst/>
              <a:ahLst/>
              <a:cxnLst>
                <a:cxn ang="0">
                  <a:pos x="751" y="46"/>
                </a:cxn>
                <a:cxn ang="0">
                  <a:pos x="715" y="302"/>
                </a:cxn>
                <a:cxn ang="0">
                  <a:pos x="696" y="587"/>
                </a:cxn>
                <a:cxn ang="0">
                  <a:pos x="681" y="884"/>
                </a:cxn>
                <a:cxn ang="0">
                  <a:pos x="689" y="1016"/>
                </a:cxn>
                <a:cxn ang="0">
                  <a:pos x="651" y="1113"/>
                </a:cxn>
                <a:cxn ang="0">
                  <a:pos x="622" y="1298"/>
                </a:cxn>
                <a:cxn ang="0">
                  <a:pos x="568" y="1465"/>
                </a:cxn>
                <a:cxn ang="0">
                  <a:pos x="547" y="1679"/>
                </a:cxn>
                <a:cxn ang="0">
                  <a:pos x="424" y="2026"/>
                </a:cxn>
                <a:cxn ang="0">
                  <a:pos x="377" y="2201"/>
                </a:cxn>
                <a:cxn ang="0">
                  <a:pos x="377" y="2291"/>
                </a:cxn>
                <a:cxn ang="0">
                  <a:pos x="374" y="2408"/>
                </a:cxn>
                <a:cxn ang="0">
                  <a:pos x="286" y="2521"/>
                </a:cxn>
                <a:cxn ang="0">
                  <a:pos x="211" y="2655"/>
                </a:cxn>
                <a:cxn ang="0">
                  <a:pos x="12" y="2581"/>
                </a:cxn>
                <a:cxn ang="0">
                  <a:pos x="113" y="2475"/>
                </a:cxn>
                <a:cxn ang="0">
                  <a:pos x="210" y="2354"/>
                </a:cxn>
                <a:cxn ang="0">
                  <a:pos x="252" y="1741"/>
                </a:cxn>
                <a:cxn ang="0">
                  <a:pos x="270" y="1473"/>
                </a:cxn>
                <a:cxn ang="0">
                  <a:pos x="283" y="1380"/>
                </a:cxn>
                <a:cxn ang="0">
                  <a:pos x="345" y="1184"/>
                </a:cxn>
                <a:cxn ang="0">
                  <a:pos x="354" y="1079"/>
                </a:cxn>
                <a:cxn ang="0">
                  <a:pos x="372" y="967"/>
                </a:cxn>
                <a:cxn ang="0">
                  <a:pos x="357" y="676"/>
                </a:cxn>
                <a:cxn ang="0">
                  <a:pos x="358" y="8"/>
                </a:cxn>
                <a:cxn ang="0">
                  <a:pos x="778" y="50"/>
                </a:cxn>
              </a:cxnLst>
              <a:rect l="0" t="0" r="r" b="b"/>
              <a:pathLst>
                <a:path w="778" h="2655">
                  <a:moveTo>
                    <a:pt x="751" y="46"/>
                  </a:moveTo>
                  <a:cubicBezTo>
                    <a:pt x="750" y="133"/>
                    <a:pt x="733" y="218"/>
                    <a:pt x="715" y="302"/>
                  </a:cubicBezTo>
                  <a:cubicBezTo>
                    <a:pt x="694" y="393"/>
                    <a:pt x="701" y="495"/>
                    <a:pt x="696" y="587"/>
                  </a:cubicBezTo>
                  <a:cubicBezTo>
                    <a:pt x="692" y="687"/>
                    <a:pt x="680" y="784"/>
                    <a:pt x="681" y="884"/>
                  </a:cubicBezTo>
                  <a:cubicBezTo>
                    <a:pt x="681" y="929"/>
                    <a:pt x="689" y="970"/>
                    <a:pt x="689" y="1016"/>
                  </a:cubicBezTo>
                  <a:cubicBezTo>
                    <a:pt x="688" y="1062"/>
                    <a:pt x="669" y="1075"/>
                    <a:pt x="651" y="1113"/>
                  </a:cubicBezTo>
                  <a:cubicBezTo>
                    <a:pt x="634" y="1151"/>
                    <a:pt x="641" y="1272"/>
                    <a:pt x="622" y="1298"/>
                  </a:cubicBezTo>
                  <a:cubicBezTo>
                    <a:pt x="592" y="1340"/>
                    <a:pt x="568" y="1404"/>
                    <a:pt x="568" y="1465"/>
                  </a:cubicBezTo>
                  <a:cubicBezTo>
                    <a:pt x="568" y="1538"/>
                    <a:pt x="568" y="1609"/>
                    <a:pt x="547" y="1679"/>
                  </a:cubicBezTo>
                  <a:cubicBezTo>
                    <a:pt x="529" y="1741"/>
                    <a:pt x="445" y="1972"/>
                    <a:pt x="424" y="2026"/>
                  </a:cubicBezTo>
                  <a:cubicBezTo>
                    <a:pt x="402" y="2084"/>
                    <a:pt x="382" y="2137"/>
                    <a:pt x="377" y="2201"/>
                  </a:cubicBezTo>
                  <a:cubicBezTo>
                    <a:pt x="374" y="2231"/>
                    <a:pt x="370" y="2262"/>
                    <a:pt x="377" y="2291"/>
                  </a:cubicBezTo>
                  <a:cubicBezTo>
                    <a:pt x="384" y="2320"/>
                    <a:pt x="384" y="2374"/>
                    <a:pt x="374" y="2408"/>
                  </a:cubicBezTo>
                  <a:cubicBezTo>
                    <a:pt x="358" y="2461"/>
                    <a:pt x="327" y="2480"/>
                    <a:pt x="286" y="2521"/>
                  </a:cubicBezTo>
                  <a:cubicBezTo>
                    <a:pt x="255" y="2552"/>
                    <a:pt x="255" y="2616"/>
                    <a:pt x="211" y="2655"/>
                  </a:cubicBezTo>
                  <a:cubicBezTo>
                    <a:pt x="211" y="2655"/>
                    <a:pt x="0" y="2611"/>
                    <a:pt x="12" y="2581"/>
                  </a:cubicBezTo>
                  <a:cubicBezTo>
                    <a:pt x="29" y="2541"/>
                    <a:pt x="79" y="2502"/>
                    <a:pt x="113" y="2475"/>
                  </a:cubicBezTo>
                  <a:cubicBezTo>
                    <a:pt x="148" y="2445"/>
                    <a:pt x="189" y="2396"/>
                    <a:pt x="210" y="2354"/>
                  </a:cubicBezTo>
                  <a:cubicBezTo>
                    <a:pt x="236" y="2303"/>
                    <a:pt x="255" y="1803"/>
                    <a:pt x="252" y="1741"/>
                  </a:cubicBezTo>
                  <a:cubicBezTo>
                    <a:pt x="251" y="1710"/>
                    <a:pt x="264" y="1503"/>
                    <a:pt x="270" y="1473"/>
                  </a:cubicBezTo>
                  <a:cubicBezTo>
                    <a:pt x="277" y="1436"/>
                    <a:pt x="286" y="1414"/>
                    <a:pt x="283" y="1380"/>
                  </a:cubicBezTo>
                  <a:cubicBezTo>
                    <a:pt x="278" y="1310"/>
                    <a:pt x="329" y="1249"/>
                    <a:pt x="345" y="1184"/>
                  </a:cubicBezTo>
                  <a:cubicBezTo>
                    <a:pt x="354" y="1152"/>
                    <a:pt x="350" y="1112"/>
                    <a:pt x="354" y="1079"/>
                  </a:cubicBezTo>
                  <a:cubicBezTo>
                    <a:pt x="357" y="1041"/>
                    <a:pt x="368" y="1005"/>
                    <a:pt x="372" y="967"/>
                  </a:cubicBezTo>
                  <a:cubicBezTo>
                    <a:pt x="382" y="870"/>
                    <a:pt x="373" y="768"/>
                    <a:pt x="357" y="676"/>
                  </a:cubicBezTo>
                  <a:cubicBezTo>
                    <a:pt x="321" y="456"/>
                    <a:pt x="347" y="227"/>
                    <a:pt x="358" y="8"/>
                  </a:cubicBezTo>
                  <a:cubicBezTo>
                    <a:pt x="506" y="0"/>
                    <a:pt x="644" y="5"/>
                    <a:pt x="778" y="50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6" name="Freeform 270"/>
            <p:cNvSpPr>
              <a:spLocks/>
            </p:cNvSpPr>
            <p:nvPr/>
          </p:nvSpPr>
          <p:spPr bwMode="gray">
            <a:xfrm>
              <a:off x="6024113" y="1936429"/>
              <a:ext cx="306223" cy="515561"/>
            </a:xfrm>
            <a:custGeom>
              <a:avLst/>
              <a:gdLst/>
              <a:ahLst/>
              <a:cxnLst>
                <a:cxn ang="0">
                  <a:pos x="136" y="59"/>
                </a:cxn>
                <a:cxn ang="0">
                  <a:pos x="84" y="133"/>
                </a:cxn>
                <a:cxn ang="0">
                  <a:pos x="53" y="222"/>
                </a:cxn>
                <a:cxn ang="0">
                  <a:pos x="12" y="339"/>
                </a:cxn>
                <a:cxn ang="0">
                  <a:pos x="3" y="386"/>
                </a:cxn>
                <a:cxn ang="0">
                  <a:pos x="46" y="494"/>
                </a:cxn>
                <a:cxn ang="0">
                  <a:pos x="96" y="654"/>
                </a:cxn>
                <a:cxn ang="0">
                  <a:pos x="136" y="714"/>
                </a:cxn>
                <a:cxn ang="0">
                  <a:pos x="142" y="820"/>
                </a:cxn>
                <a:cxn ang="0">
                  <a:pos x="260" y="931"/>
                </a:cxn>
                <a:cxn ang="0">
                  <a:pos x="377" y="829"/>
                </a:cxn>
                <a:cxn ang="0">
                  <a:pos x="429" y="674"/>
                </a:cxn>
                <a:cxn ang="0">
                  <a:pos x="471" y="538"/>
                </a:cxn>
                <a:cxn ang="0">
                  <a:pos x="534" y="445"/>
                </a:cxn>
                <a:cxn ang="0">
                  <a:pos x="560" y="355"/>
                </a:cxn>
                <a:cxn ang="0">
                  <a:pos x="514" y="238"/>
                </a:cxn>
                <a:cxn ang="0">
                  <a:pos x="436" y="124"/>
                </a:cxn>
                <a:cxn ang="0">
                  <a:pos x="322" y="4"/>
                </a:cxn>
                <a:cxn ang="0">
                  <a:pos x="179" y="36"/>
                </a:cxn>
              </a:cxnLst>
              <a:rect l="0" t="0" r="r" b="b"/>
              <a:pathLst>
                <a:path w="566" h="953">
                  <a:moveTo>
                    <a:pt x="136" y="59"/>
                  </a:moveTo>
                  <a:cubicBezTo>
                    <a:pt x="136" y="88"/>
                    <a:pt x="99" y="110"/>
                    <a:pt x="84" y="133"/>
                  </a:cubicBezTo>
                  <a:cubicBezTo>
                    <a:pt x="65" y="163"/>
                    <a:pt x="62" y="189"/>
                    <a:pt x="53" y="222"/>
                  </a:cubicBezTo>
                  <a:cubicBezTo>
                    <a:pt x="43" y="258"/>
                    <a:pt x="23" y="300"/>
                    <a:pt x="12" y="339"/>
                  </a:cubicBezTo>
                  <a:cubicBezTo>
                    <a:pt x="7" y="356"/>
                    <a:pt x="4" y="368"/>
                    <a:pt x="3" y="386"/>
                  </a:cubicBezTo>
                  <a:cubicBezTo>
                    <a:pt x="0" y="439"/>
                    <a:pt x="30" y="452"/>
                    <a:pt x="46" y="494"/>
                  </a:cubicBezTo>
                  <a:cubicBezTo>
                    <a:pt x="66" y="547"/>
                    <a:pt x="69" y="601"/>
                    <a:pt x="96" y="654"/>
                  </a:cubicBezTo>
                  <a:cubicBezTo>
                    <a:pt x="106" y="675"/>
                    <a:pt x="127" y="692"/>
                    <a:pt x="136" y="714"/>
                  </a:cubicBezTo>
                  <a:cubicBezTo>
                    <a:pt x="148" y="744"/>
                    <a:pt x="137" y="786"/>
                    <a:pt x="142" y="820"/>
                  </a:cubicBezTo>
                  <a:cubicBezTo>
                    <a:pt x="153" y="889"/>
                    <a:pt x="176" y="953"/>
                    <a:pt x="260" y="931"/>
                  </a:cubicBezTo>
                  <a:cubicBezTo>
                    <a:pt x="282" y="880"/>
                    <a:pt x="342" y="868"/>
                    <a:pt x="377" y="829"/>
                  </a:cubicBezTo>
                  <a:cubicBezTo>
                    <a:pt x="417" y="784"/>
                    <a:pt x="421" y="730"/>
                    <a:pt x="429" y="674"/>
                  </a:cubicBezTo>
                  <a:cubicBezTo>
                    <a:pt x="435" y="631"/>
                    <a:pt x="447" y="575"/>
                    <a:pt x="471" y="538"/>
                  </a:cubicBezTo>
                  <a:cubicBezTo>
                    <a:pt x="494" y="502"/>
                    <a:pt x="520" y="487"/>
                    <a:pt x="534" y="445"/>
                  </a:cubicBezTo>
                  <a:cubicBezTo>
                    <a:pt x="544" y="414"/>
                    <a:pt x="557" y="388"/>
                    <a:pt x="560" y="355"/>
                  </a:cubicBezTo>
                  <a:cubicBezTo>
                    <a:pt x="566" y="305"/>
                    <a:pt x="541" y="281"/>
                    <a:pt x="514" y="238"/>
                  </a:cubicBezTo>
                  <a:cubicBezTo>
                    <a:pt x="487" y="197"/>
                    <a:pt x="453" y="170"/>
                    <a:pt x="436" y="124"/>
                  </a:cubicBezTo>
                  <a:cubicBezTo>
                    <a:pt x="413" y="64"/>
                    <a:pt x="396" y="10"/>
                    <a:pt x="322" y="4"/>
                  </a:cubicBezTo>
                  <a:cubicBezTo>
                    <a:pt x="271" y="0"/>
                    <a:pt x="227" y="27"/>
                    <a:pt x="179" y="36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7" name="Freeform 271"/>
            <p:cNvSpPr>
              <a:spLocks/>
            </p:cNvSpPr>
            <p:nvPr/>
          </p:nvSpPr>
          <p:spPr bwMode="gray">
            <a:xfrm>
              <a:off x="6143671" y="4234581"/>
              <a:ext cx="206591" cy="346302"/>
            </a:xfrm>
            <a:custGeom>
              <a:avLst/>
              <a:gdLst/>
              <a:ahLst/>
              <a:cxnLst>
                <a:cxn ang="0">
                  <a:pos x="99" y="26"/>
                </a:cxn>
                <a:cxn ang="0">
                  <a:pos x="29" y="111"/>
                </a:cxn>
                <a:cxn ang="0">
                  <a:pos x="8" y="172"/>
                </a:cxn>
                <a:cxn ang="0">
                  <a:pos x="31" y="239"/>
                </a:cxn>
                <a:cxn ang="0">
                  <a:pos x="78" y="368"/>
                </a:cxn>
                <a:cxn ang="0">
                  <a:pos x="93" y="429"/>
                </a:cxn>
                <a:cxn ang="0">
                  <a:pos x="99" y="508"/>
                </a:cxn>
                <a:cxn ang="0">
                  <a:pos x="209" y="588"/>
                </a:cxn>
                <a:cxn ang="0">
                  <a:pos x="370" y="639"/>
                </a:cxn>
                <a:cxn ang="0">
                  <a:pos x="377" y="496"/>
                </a:cxn>
                <a:cxn ang="0">
                  <a:pos x="362" y="438"/>
                </a:cxn>
                <a:cxn ang="0">
                  <a:pos x="327" y="390"/>
                </a:cxn>
                <a:cxn ang="0">
                  <a:pos x="279" y="275"/>
                </a:cxn>
                <a:cxn ang="0">
                  <a:pos x="238" y="146"/>
                </a:cxn>
                <a:cxn ang="0">
                  <a:pos x="186" y="38"/>
                </a:cxn>
                <a:cxn ang="0">
                  <a:pos x="81" y="26"/>
                </a:cxn>
              </a:cxnLst>
              <a:rect l="0" t="0" r="r" b="b"/>
              <a:pathLst>
                <a:path w="382" h="640">
                  <a:moveTo>
                    <a:pt x="99" y="26"/>
                  </a:moveTo>
                  <a:cubicBezTo>
                    <a:pt x="49" y="19"/>
                    <a:pt x="36" y="75"/>
                    <a:pt x="29" y="111"/>
                  </a:cubicBezTo>
                  <a:cubicBezTo>
                    <a:pt x="25" y="132"/>
                    <a:pt x="13" y="152"/>
                    <a:pt x="8" y="172"/>
                  </a:cubicBezTo>
                  <a:cubicBezTo>
                    <a:pt x="0" y="203"/>
                    <a:pt x="19" y="212"/>
                    <a:pt x="31" y="239"/>
                  </a:cubicBezTo>
                  <a:cubicBezTo>
                    <a:pt x="49" y="281"/>
                    <a:pt x="70" y="324"/>
                    <a:pt x="78" y="368"/>
                  </a:cubicBezTo>
                  <a:cubicBezTo>
                    <a:pt x="82" y="389"/>
                    <a:pt x="89" y="408"/>
                    <a:pt x="93" y="429"/>
                  </a:cubicBezTo>
                  <a:cubicBezTo>
                    <a:pt x="98" y="453"/>
                    <a:pt x="91" y="484"/>
                    <a:pt x="99" y="508"/>
                  </a:cubicBezTo>
                  <a:cubicBezTo>
                    <a:pt x="113" y="556"/>
                    <a:pt x="168" y="570"/>
                    <a:pt x="209" y="588"/>
                  </a:cubicBezTo>
                  <a:cubicBezTo>
                    <a:pt x="259" y="609"/>
                    <a:pt x="315" y="640"/>
                    <a:pt x="370" y="639"/>
                  </a:cubicBezTo>
                  <a:cubicBezTo>
                    <a:pt x="376" y="592"/>
                    <a:pt x="382" y="545"/>
                    <a:pt x="377" y="496"/>
                  </a:cubicBezTo>
                  <a:cubicBezTo>
                    <a:pt x="375" y="474"/>
                    <a:pt x="372" y="457"/>
                    <a:pt x="362" y="438"/>
                  </a:cubicBezTo>
                  <a:cubicBezTo>
                    <a:pt x="352" y="421"/>
                    <a:pt x="338" y="407"/>
                    <a:pt x="327" y="390"/>
                  </a:cubicBezTo>
                  <a:cubicBezTo>
                    <a:pt x="306" y="355"/>
                    <a:pt x="294" y="313"/>
                    <a:pt x="279" y="275"/>
                  </a:cubicBezTo>
                  <a:cubicBezTo>
                    <a:pt x="263" y="233"/>
                    <a:pt x="245" y="189"/>
                    <a:pt x="238" y="146"/>
                  </a:cubicBezTo>
                  <a:cubicBezTo>
                    <a:pt x="232" y="107"/>
                    <a:pt x="215" y="66"/>
                    <a:pt x="186" y="38"/>
                  </a:cubicBezTo>
                  <a:cubicBezTo>
                    <a:pt x="162" y="15"/>
                    <a:pt x="107" y="0"/>
                    <a:pt x="81" y="26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8" name="Freeform 272"/>
            <p:cNvSpPr>
              <a:spLocks/>
            </p:cNvSpPr>
            <p:nvPr/>
          </p:nvSpPr>
          <p:spPr bwMode="gray">
            <a:xfrm>
              <a:off x="6170697" y="3046568"/>
              <a:ext cx="254918" cy="1442928"/>
            </a:xfrm>
            <a:custGeom>
              <a:avLst/>
              <a:gdLst/>
              <a:ahLst/>
              <a:cxnLst>
                <a:cxn ang="0">
                  <a:pos x="66" y="16"/>
                </a:cxn>
                <a:cxn ang="0">
                  <a:pos x="48" y="498"/>
                </a:cxn>
                <a:cxn ang="0">
                  <a:pos x="84" y="980"/>
                </a:cxn>
                <a:cxn ang="0">
                  <a:pos x="89" y="1181"/>
                </a:cxn>
                <a:cxn ang="0">
                  <a:pos x="62" y="1388"/>
                </a:cxn>
                <a:cxn ang="0">
                  <a:pos x="66" y="1789"/>
                </a:cxn>
                <a:cxn ang="0">
                  <a:pos x="20" y="2297"/>
                </a:cxn>
                <a:cxn ang="0">
                  <a:pos x="4" y="2358"/>
                </a:cxn>
                <a:cxn ang="0">
                  <a:pos x="48" y="2479"/>
                </a:cxn>
                <a:cxn ang="0">
                  <a:pos x="91" y="2636"/>
                </a:cxn>
                <a:cxn ang="0">
                  <a:pos x="273" y="2631"/>
                </a:cxn>
                <a:cxn ang="0">
                  <a:pos x="201" y="2214"/>
                </a:cxn>
                <a:cxn ang="0">
                  <a:pos x="364" y="1357"/>
                </a:cxn>
                <a:cxn ang="0">
                  <a:pos x="353" y="1118"/>
                </a:cxn>
                <a:cxn ang="0">
                  <a:pos x="407" y="761"/>
                </a:cxn>
                <a:cxn ang="0">
                  <a:pos x="434" y="515"/>
                </a:cxn>
                <a:cxn ang="0">
                  <a:pos x="407" y="8"/>
                </a:cxn>
                <a:cxn ang="0">
                  <a:pos x="66" y="7"/>
                </a:cxn>
              </a:cxnLst>
              <a:rect l="0" t="0" r="r" b="b"/>
              <a:pathLst>
                <a:path w="471" h="2667">
                  <a:moveTo>
                    <a:pt x="66" y="16"/>
                  </a:moveTo>
                  <a:cubicBezTo>
                    <a:pt x="97" y="171"/>
                    <a:pt x="48" y="335"/>
                    <a:pt x="48" y="498"/>
                  </a:cubicBezTo>
                  <a:cubicBezTo>
                    <a:pt x="48" y="668"/>
                    <a:pt x="53" y="823"/>
                    <a:pt x="84" y="980"/>
                  </a:cubicBezTo>
                  <a:cubicBezTo>
                    <a:pt x="97" y="1046"/>
                    <a:pt x="92" y="1111"/>
                    <a:pt x="89" y="1181"/>
                  </a:cubicBezTo>
                  <a:cubicBezTo>
                    <a:pt x="85" y="1254"/>
                    <a:pt x="89" y="1324"/>
                    <a:pt x="62" y="1388"/>
                  </a:cubicBezTo>
                  <a:cubicBezTo>
                    <a:pt x="0" y="1540"/>
                    <a:pt x="59" y="1653"/>
                    <a:pt x="66" y="1789"/>
                  </a:cubicBezTo>
                  <a:cubicBezTo>
                    <a:pt x="72" y="1893"/>
                    <a:pt x="35" y="2179"/>
                    <a:pt x="20" y="2297"/>
                  </a:cubicBezTo>
                  <a:cubicBezTo>
                    <a:pt x="19" y="2307"/>
                    <a:pt x="1" y="2333"/>
                    <a:pt x="4" y="2358"/>
                  </a:cubicBezTo>
                  <a:cubicBezTo>
                    <a:pt x="8" y="2405"/>
                    <a:pt x="36" y="2460"/>
                    <a:pt x="48" y="2479"/>
                  </a:cubicBezTo>
                  <a:cubicBezTo>
                    <a:pt x="75" y="2521"/>
                    <a:pt x="52" y="2613"/>
                    <a:pt x="91" y="2636"/>
                  </a:cubicBezTo>
                  <a:cubicBezTo>
                    <a:pt x="144" y="2667"/>
                    <a:pt x="273" y="2631"/>
                    <a:pt x="273" y="2631"/>
                  </a:cubicBezTo>
                  <a:cubicBezTo>
                    <a:pt x="232" y="2565"/>
                    <a:pt x="185" y="2354"/>
                    <a:pt x="201" y="2214"/>
                  </a:cubicBezTo>
                  <a:cubicBezTo>
                    <a:pt x="216" y="2078"/>
                    <a:pt x="371" y="1520"/>
                    <a:pt x="364" y="1357"/>
                  </a:cubicBezTo>
                  <a:cubicBezTo>
                    <a:pt x="359" y="1232"/>
                    <a:pt x="343" y="1241"/>
                    <a:pt x="353" y="1118"/>
                  </a:cubicBezTo>
                  <a:cubicBezTo>
                    <a:pt x="359" y="1043"/>
                    <a:pt x="391" y="831"/>
                    <a:pt x="407" y="761"/>
                  </a:cubicBezTo>
                  <a:cubicBezTo>
                    <a:pt x="426" y="679"/>
                    <a:pt x="434" y="601"/>
                    <a:pt x="434" y="515"/>
                  </a:cubicBezTo>
                  <a:cubicBezTo>
                    <a:pt x="434" y="360"/>
                    <a:pt x="471" y="144"/>
                    <a:pt x="407" y="8"/>
                  </a:cubicBezTo>
                  <a:cubicBezTo>
                    <a:pt x="295" y="0"/>
                    <a:pt x="179" y="7"/>
                    <a:pt x="66" y="7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19" name="Freeform 275"/>
            <p:cNvSpPr>
              <a:spLocks/>
            </p:cNvSpPr>
            <p:nvPr/>
          </p:nvSpPr>
          <p:spPr bwMode="gray">
            <a:xfrm>
              <a:off x="5910512" y="2167984"/>
              <a:ext cx="610841" cy="824988"/>
            </a:xfrm>
            <a:custGeom>
              <a:avLst/>
              <a:gdLst/>
              <a:ahLst/>
              <a:cxnLst>
                <a:cxn ang="0">
                  <a:pos x="22" y="1482"/>
                </a:cxn>
                <a:cxn ang="0">
                  <a:pos x="50" y="1171"/>
                </a:cxn>
                <a:cxn ang="0">
                  <a:pos x="103" y="1012"/>
                </a:cxn>
                <a:cxn ang="0">
                  <a:pos x="220" y="880"/>
                </a:cxn>
                <a:cxn ang="0">
                  <a:pos x="268" y="712"/>
                </a:cxn>
                <a:cxn ang="0">
                  <a:pos x="237" y="502"/>
                </a:cxn>
                <a:cxn ang="0">
                  <a:pos x="190" y="437"/>
                </a:cxn>
                <a:cxn ang="0">
                  <a:pos x="227" y="56"/>
                </a:cxn>
                <a:cxn ang="0">
                  <a:pos x="390" y="296"/>
                </a:cxn>
                <a:cxn ang="0">
                  <a:pos x="507" y="220"/>
                </a:cxn>
                <a:cxn ang="0">
                  <a:pos x="642" y="179"/>
                </a:cxn>
                <a:cxn ang="0">
                  <a:pos x="792" y="489"/>
                </a:cxn>
                <a:cxn ang="0">
                  <a:pos x="954" y="897"/>
                </a:cxn>
                <a:cxn ang="0">
                  <a:pos x="1032" y="950"/>
                </a:cxn>
                <a:cxn ang="0">
                  <a:pos x="1051" y="1086"/>
                </a:cxn>
                <a:cxn ang="0">
                  <a:pos x="1111" y="1312"/>
                </a:cxn>
                <a:cxn ang="0">
                  <a:pos x="1126" y="1481"/>
                </a:cxn>
                <a:cxn ang="0">
                  <a:pos x="870" y="1517"/>
                </a:cxn>
                <a:cxn ang="0">
                  <a:pos x="624" y="1499"/>
                </a:cxn>
                <a:cxn ang="0">
                  <a:pos x="344" y="1505"/>
                </a:cxn>
                <a:cxn ang="0">
                  <a:pos x="222" y="1504"/>
                </a:cxn>
                <a:cxn ang="0">
                  <a:pos x="122" y="1395"/>
                </a:cxn>
                <a:cxn ang="0">
                  <a:pos x="22" y="1476"/>
                </a:cxn>
              </a:cxnLst>
              <a:rect l="0" t="0" r="r" b="b"/>
              <a:pathLst>
                <a:path w="1129" h="1525">
                  <a:moveTo>
                    <a:pt x="22" y="1482"/>
                  </a:moveTo>
                  <a:cubicBezTo>
                    <a:pt x="57" y="1380"/>
                    <a:pt x="0" y="1268"/>
                    <a:pt x="50" y="1171"/>
                  </a:cubicBezTo>
                  <a:cubicBezTo>
                    <a:pt x="78" y="1116"/>
                    <a:pt x="86" y="1070"/>
                    <a:pt x="103" y="1012"/>
                  </a:cubicBezTo>
                  <a:cubicBezTo>
                    <a:pt x="127" y="930"/>
                    <a:pt x="156" y="924"/>
                    <a:pt x="220" y="880"/>
                  </a:cubicBezTo>
                  <a:cubicBezTo>
                    <a:pt x="287" y="833"/>
                    <a:pt x="283" y="799"/>
                    <a:pt x="268" y="712"/>
                  </a:cubicBezTo>
                  <a:cubicBezTo>
                    <a:pt x="256" y="646"/>
                    <a:pt x="263" y="566"/>
                    <a:pt x="237" y="502"/>
                  </a:cubicBezTo>
                  <a:cubicBezTo>
                    <a:pt x="226" y="474"/>
                    <a:pt x="204" y="462"/>
                    <a:pt x="190" y="437"/>
                  </a:cubicBezTo>
                  <a:cubicBezTo>
                    <a:pt x="147" y="359"/>
                    <a:pt x="119" y="106"/>
                    <a:pt x="227" y="56"/>
                  </a:cubicBezTo>
                  <a:cubicBezTo>
                    <a:pt x="346" y="0"/>
                    <a:pt x="336" y="256"/>
                    <a:pt x="390" y="296"/>
                  </a:cubicBezTo>
                  <a:cubicBezTo>
                    <a:pt x="455" y="344"/>
                    <a:pt x="484" y="256"/>
                    <a:pt x="507" y="220"/>
                  </a:cubicBezTo>
                  <a:cubicBezTo>
                    <a:pt x="534" y="178"/>
                    <a:pt x="590" y="161"/>
                    <a:pt x="642" y="179"/>
                  </a:cubicBezTo>
                  <a:cubicBezTo>
                    <a:pt x="769" y="223"/>
                    <a:pt x="784" y="376"/>
                    <a:pt x="792" y="489"/>
                  </a:cubicBezTo>
                  <a:cubicBezTo>
                    <a:pt x="804" y="649"/>
                    <a:pt x="825" y="792"/>
                    <a:pt x="954" y="897"/>
                  </a:cubicBezTo>
                  <a:cubicBezTo>
                    <a:pt x="976" y="915"/>
                    <a:pt x="1018" y="925"/>
                    <a:pt x="1032" y="950"/>
                  </a:cubicBezTo>
                  <a:cubicBezTo>
                    <a:pt x="1050" y="982"/>
                    <a:pt x="1046" y="1048"/>
                    <a:pt x="1051" y="1086"/>
                  </a:cubicBezTo>
                  <a:cubicBezTo>
                    <a:pt x="1060" y="1168"/>
                    <a:pt x="1091" y="1231"/>
                    <a:pt x="1111" y="1312"/>
                  </a:cubicBezTo>
                  <a:cubicBezTo>
                    <a:pt x="1125" y="1367"/>
                    <a:pt x="1129" y="1423"/>
                    <a:pt x="1126" y="1481"/>
                  </a:cubicBezTo>
                  <a:cubicBezTo>
                    <a:pt x="1041" y="1476"/>
                    <a:pt x="952" y="1509"/>
                    <a:pt x="870" y="1517"/>
                  </a:cubicBezTo>
                  <a:cubicBezTo>
                    <a:pt x="789" y="1525"/>
                    <a:pt x="705" y="1503"/>
                    <a:pt x="624" y="1499"/>
                  </a:cubicBezTo>
                  <a:cubicBezTo>
                    <a:pt x="530" y="1496"/>
                    <a:pt x="437" y="1506"/>
                    <a:pt x="344" y="1505"/>
                  </a:cubicBezTo>
                  <a:cubicBezTo>
                    <a:pt x="316" y="1505"/>
                    <a:pt x="244" y="1518"/>
                    <a:pt x="222" y="1504"/>
                  </a:cubicBezTo>
                  <a:cubicBezTo>
                    <a:pt x="164" y="1467"/>
                    <a:pt x="229" y="1376"/>
                    <a:pt x="122" y="1395"/>
                  </a:cubicBezTo>
                  <a:cubicBezTo>
                    <a:pt x="130" y="1436"/>
                    <a:pt x="58" y="1476"/>
                    <a:pt x="22" y="147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0" name="Freeform 276"/>
            <p:cNvSpPr>
              <a:spLocks/>
            </p:cNvSpPr>
            <p:nvPr/>
          </p:nvSpPr>
          <p:spPr bwMode="gray">
            <a:xfrm>
              <a:off x="5936393" y="2844100"/>
              <a:ext cx="580149" cy="892325"/>
            </a:xfrm>
            <a:custGeom>
              <a:avLst/>
              <a:gdLst/>
              <a:ahLst/>
              <a:cxnLst>
                <a:cxn ang="0">
                  <a:pos x="49" y="197"/>
                </a:cxn>
                <a:cxn ang="0">
                  <a:pos x="5" y="390"/>
                </a:cxn>
                <a:cxn ang="0">
                  <a:pos x="15" y="591"/>
                </a:cxn>
                <a:cxn ang="0">
                  <a:pos x="40" y="1036"/>
                </a:cxn>
                <a:cxn ang="0">
                  <a:pos x="40" y="1450"/>
                </a:cxn>
                <a:cxn ang="0">
                  <a:pos x="93" y="1609"/>
                </a:cxn>
                <a:cxn ang="0">
                  <a:pos x="338" y="1617"/>
                </a:cxn>
                <a:cxn ang="0">
                  <a:pos x="522" y="1555"/>
                </a:cxn>
                <a:cxn ang="0">
                  <a:pos x="741" y="1503"/>
                </a:cxn>
                <a:cxn ang="0">
                  <a:pos x="917" y="1442"/>
                </a:cxn>
                <a:cxn ang="0">
                  <a:pos x="932" y="1343"/>
                </a:cxn>
                <a:cxn ang="0">
                  <a:pos x="972" y="1249"/>
                </a:cxn>
                <a:cxn ang="0">
                  <a:pos x="1014" y="820"/>
                </a:cxn>
                <a:cxn ang="0">
                  <a:pos x="1039" y="379"/>
                </a:cxn>
                <a:cxn ang="0">
                  <a:pos x="987" y="100"/>
                </a:cxn>
                <a:cxn ang="0">
                  <a:pos x="680" y="21"/>
                </a:cxn>
                <a:cxn ang="0">
                  <a:pos x="338" y="30"/>
                </a:cxn>
                <a:cxn ang="0">
                  <a:pos x="40" y="109"/>
                </a:cxn>
              </a:cxnLst>
              <a:rect l="0" t="0" r="r" b="b"/>
              <a:pathLst>
                <a:path w="1072" h="1649">
                  <a:moveTo>
                    <a:pt x="49" y="197"/>
                  </a:moveTo>
                  <a:cubicBezTo>
                    <a:pt x="49" y="268"/>
                    <a:pt x="9" y="321"/>
                    <a:pt x="5" y="390"/>
                  </a:cubicBezTo>
                  <a:cubicBezTo>
                    <a:pt x="1" y="463"/>
                    <a:pt x="23" y="516"/>
                    <a:pt x="15" y="591"/>
                  </a:cubicBezTo>
                  <a:cubicBezTo>
                    <a:pt x="0" y="742"/>
                    <a:pt x="40" y="880"/>
                    <a:pt x="40" y="1036"/>
                  </a:cubicBezTo>
                  <a:cubicBezTo>
                    <a:pt x="40" y="1175"/>
                    <a:pt x="58" y="1322"/>
                    <a:pt x="40" y="1450"/>
                  </a:cubicBezTo>
                  <a:cubicBezTo>
                    <a:pt x="30" y="1526"/>
                    <a:pt x="4" y="1558"/>
                    <a:pt x="93" y="1609"/>
                  </a:cubicBezTo>
                  <a:cubicBezTo>
                    <a:pt x="163" y="1649"/>
                    <a:pt x="272" y="1628"/>
                    <a:pt x="338" y="1617"/>
                  </a:cubicBezTo>
                  <a:cubicBezTo>
                    <a:pt x="401" y="1607"/>
                    <a:pt x="459" y="1564"/>
                    <a:pt x="522" y="1555"/>
                  </a:cubicBezTo>
                  <a:cubicBezTo>
                    <a:pt x="611" y="1543"/>
                    <a:pt x="669" y="1531"/>
                    <a:pt x="741" y="1503"/>
                  </a:cubicBezTo>
                  <a:cubicBezTo>
                    <a:pt x="801" y="1480"/>
                    <a:pt x="887" y="1491"/>
                    <a:pt x="917" y="1442"/>
                  </a:cubicBezTo>
                  <a:cubicBezTo>
                    <a:pt x="926" y="1426"/>
                    <a:pt x="927" y="1364"/>
                    <a:pt x="932" y="1343"/>
                  </a:cubicBezTo>
                  <a:cubicBezTo>
                    <a:pt x="942" y="1309"/>
                    <a:pt x="962" y="1280"/>
                    <a:pt x="972" y="1249"/>
                  </a:cubicBezTo>
                  <a:cubicBezTo>
                    <a:pt x="1013" y="1120"/>
                    <a:pt x="986" y="953"/>
                    <a:pt x="1014" y="820"/>
                  </a:cubicBezTo>
                  <a:cubicBezTo>
                    <a:pt x="1044" y="674"/>
                    <a:pt x="1047" y="525"/>
                    <a:pt x="1039" y="379"/>
                  </a:cubicBezTo>
                  <a:cubicBezTo>
                    <a:pt x="1035" y="279"/>
                    <a:pt x="1072" y="163"/>
                    <a:pt x="987" y="100"/>
                  </a:cubicBezTo>
                  <a:cubicBezTo>
                    <a:pt x="918" y="49"/>
                    <a:pt x="767" y="37"/>
                    <a:pt x="680" y="21"/>
                  </a:cubicBezTo>
                  <a:cubicBezTo>
                    <a:pt x="564" y="0"/>
                    <a:pt x="454" y="26"/>
                    <a:pt x="338" y="30"/>
                  </a:cubicBezTo>
                  <a:cubicBezTo>
                    <a:pt x="253" y="34"/>
                    <a:pt x="102" y="49"/>
                    <a:pt x="40" y="109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1" name="Freeform 277"/>
            <p:cNvSpPr>
              <a:spLocks/>
            </p:cNvSpPr>
            <p:nvPr/>
          </p:nvSpPr>
          <p:spPr bwMode="gray">
            <a:xfrm>
              <a:off x="6022968" y="2813410"/>
              <a:ext cx="286754" cy="116350"/>
            </a:xfrm>
            <a:custGeom>
              <a:avLst/>
              <a:gdLst/>
              <a:ahLst/>
              <a:cxnLst>
                <a:cxn ang="0">
                  <a:pos x="35" y="132"/>
                </a:cxn>
                <a:cxn ang="0">
                  <a:pos x="251" y="195"/>
                </a:cxn>
                <a:cxn ang="0">
                  <a:pos x="252" y="168"/>
                </a:cxn>
                <a:cxn ang="0">
                  <a:pos x="345" y="208"/>
                </a:cxn>
                <a:cxn ang="0">
                  <a:pos x="462" y="196"/>
                </a:cxn>
                <a:cxn ang="0">
                  <a:pos x="526" y="132"/>
                </a:cxn>
                <a:cxn ang="0">
                  <a:pos x="440" y="60"/>
                </a:cxn>
                <a:cxn ang="0">
                  <a:pos x="221" y="9"/>
                </a:cxn>
                <a:cxn ang="0">
                  <a:pos x="0" y="108"/>
                </a:cxn>
              </a:cxnLst>
              <a:rect l="0" t="0" r="r" b="b"/>
              <a:pathLst>
                <a:path w="530" h="215">
                  <a:moveTo>
                    <a:pt x="35" y="132"/>
                  </a:moveTo>
                  <a:cubicBezTo>
                    <a:pt x="56" y="196"/>
                    <a:pt x="194" y="198"/>
                    <a:pt x="251" y="195"/>
                  </a:cubicBezTo>
                  <a:cubicBezTo>
                    <a:pt x="250" y="187"/>
                    <a:pt x="253" y="176"/>
                    <a:pt x="252" y="168"/>
                  </a:cubicBezTo>
                  <a:cubicBezTo>
                    <a:pt x="306" y="141"/>
                    <a:pt x="309" y="199"/>
                    <a:pt x="345" y="208"/>
                  </a:cubicBezTo>
                  <a:cubicBezTo>
                    <a:pt x="371" y="215"/>
                    <a:pt x="434" y="201"/>
                    <a:pt x="462" y="196"/>
                  </a:cubicBezTo>
                  <a:cubicBezTo>
                    <a:pt x="500" y="189"/>
                    <a:pt x="530" y="182"/>
                    <a:pt x="526" y="132"/>
                  </a:cubicBezTo>
                  <a:cubicBezTo>
                    <a:pt x="522" y="79"/>
                    <a:pt x="479" y="76"/>
                    <a:pt x="440" y="60"/>
                  </a:cubicBezTo>
                  <a:cubicBezTo>
                    <a:pt x="364" y="31"/>
                    <a:pt x="304" y="16"/>
                    <a:pt x="221" y="9"/>
                  </a:cubicBezTo>
                  <a:cubicBezTo>
                    <a:pt x="115" y="0"/>
                    <a:pt x="78" y="59"/>
                    <a:pt x="0" y="108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2" name="Freeform 278"/>
            <p:cNvSpPr>
              <a:spLocks/>
            </p:cNvSpPr>
            <p:nvPr/>
          </p:nvSpPr>
          <p:spPr bwMode="gray">
            <a:xfrm>
              <a:off x="5916008" y="2015426"/>
              <a:ext cx="440895" cy="899197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124" y="102"/>
                </a:cxn>
                <a:cxn ang="0">
                  <a:pos x="0" y="191"/>
                </a:cxn>
                <a:cxn ang="0">
                  <a:pos x="169" y="149"/>
                </a:cxn>
                <a:cxn ang="0">
                  <a:pos x="238" y="254"/>
                </a:cxn>
                <a:cxn ang="0">
                  <a:pos x="205" y="535"/>
                </a:cxn>
                <a:cxn ang="0">
                  <a:pos x="194" y="880"/>
                </a:cxn>
                <a:cxn ang="0">
                  <a:pos x="209" y="1027"/>
                </a:cxn>
                <a:cxn ang="0">
                  <a:pos x="213" y="1130"/>
                </a:cxn>
                <a:cxn ang="0">
                  <a:pos x="232" y="1246"/>
                </a:cxn>
                <a:cxn ang="0">
                  <a:pos x="178" y="1344"/>
                </a:cxn>
                <a:cxn ang="0">
                  <a:pos x="198" y="1395"/>
                </a:cxn>
                <a:cxn ang="0">
                  <a:pos x="198" y="1467"/>
                </a:cxn>
                <a:cxn ang="0">
                  <a:pos x="251" y="1638"/>
                </a:cxn>
                <a:cxn ang="0">
                  <a:pos x="338" y="1660"/>
                </a:cxn>
                <a:cxn ang="0">
                  <a:pos x="411" y="1585"/>
                </a:cxn>
                <a:cxn ang="0">
                  <a:pos x="434" y="1403"/>
                </a:cxn>
                <a:cxn ang="0">
                  <a:pos x="454" y="1613"/>
                </a:cxn>
                <a:cxn ang="0">
                  <a:pos x="514" y="1660"/>
                </a:cxn>
                <a:cxn ang="0">
                  <a:pos x="626" y="1655"/>
                </a:cxn>
                <a:cxn ang="0">
                  <a:pos x="615" y="1451"/>
                </a:cxn>
                <a:cxn ang="0">
                  <a:pos x="639" y="1083"/>
                </a:cxn>
                <a:cxn ang="0">
                  <a:pos x="623" y="546"/>
                </a:cxn>
                <a:cxn ang="0">
                  <a:pos x="630" y="346"/>
                </a:cxn>
                <a:cxn ang="0">
                  <a:pos x="600" y="215"/>
                </a:cxn>
                <a:cxn ang="0">
                  <a:pos x="654" y="176"/>
                </a:cxn>
                <a:cxn ang="0">
                  <a:pos x="705" y="202"/>
                </a:cxn>
                <a:cxn ang="0">
                  <a:pos x="760" y="225"/>
                </a:cxn>
                <a:cxn ang="0">
                  <a:pos x="813" y="265"/>
                </a:cxn>
                <a:cxn ang="0">
                  <a:pos x="779" y="202"/>
                </a:cxn>
                <a:cxn ang="0">
                  <a:pos x="746" y="129"/>
                </a:cxn>
                <a:cxn ang="0">
                  <a:pos x="607" y="23"/>
                </a:cxn>
                <a:cxn ang="0">
                  <a:pos x="576" y="191"/>
                </a:cxn>
                <a:cxn ang="0">
                  <a:pos x="483" y="316"/>
                </a:cxn>
                <a:cxn ang="0">
                  <a:pos x="427" y="480"/>
                </a:cxn>
                <a:cxn ang="0">
                  <a:pos x="393" y="654"/>
                </a:cxn>
                <a:cxn ang="0">
                  <a:pos x="381" y="479"/>
                </a:cxn>
                <a:cxn ang="0">
                  <a:pos x="350" y="331"/>
                </a:cxn>
                <a:cxn ang="0">
                  <a:pos x="272" y="187"/>
                </a:cxn>
                <a:cxn ang="0">
                  <a:pos x="182" y="78"/>
                </a:cxn>
              </a:cxnLst>
              <a:rect l="0" t="0" r="r" b="b"/>
              <a:pathLst>
                <a:path w="815" h="1662">
                  <a:moveTo>
                    <a:pt x="256" y="0"/>
                  </a:moveTo>
                  <a:cubicBezTo>
                    <a:pt x="211" y="40"/>
                    <a:pt x="171" y="69"/>
                    <a:pt x="124" y="102"/>
                  </a:cubicBezTo>
                  <a:cubicBezTo>
                    <a:pt x="87" y="129"/>
                    <a:pt x="50" y="196"/>
                    <a:pt x="0" y="191"/>
                  </a:cubicBezTo>
                  <a:cubicBezTo>
                    <a:pt x="63" y="237"/>
                    <a:pt x="121" y="165"/>
                    <a:pt x="169" y="149"/>
                  </a:cubicBezTo>
                  <a:cubicBezTo>
                    <a:pt x="204" y="186"/>
                    <a:pt x="255" y="201"/>
                    <a:pt x="238" y="254"/>
                  </a:cubicBezTo>
                  <a:cubicBezTo>
                    <a:pt x="209" y="343"/>
                    <a:pt x="205" y="438"/>
                    <a:pt x="205" y="535"/>
                  </a:cubicBezTo>
                  <a:cubicBezTo>
                    <a:pt x="206" y="650"/>
                    <a:pt x="189" y="764"/>
                    <a:pt x="194" y="880"/>
                  </a:cubicBezTo>
                  <a:cubicBezTo>
                    <a:pt x="196" y="931"/>
                    <a:pt x="209" y="976"/>
                    <a:pt x="209" y="1027"/>
                  </a:cubicBezTo>
                  <a:cubicBezTo>
                    <a:pt x="209" y="1062"/>
                    <a:pt x="209" y="1096"/>
                    <a:pt x="213" y="1130"/>
                  </a:cubicBezTo>
                  <a:cubicBezTo>
                    <a:pt x="217" y="1168"/>
                    <a:pt x="234" y="1209"/>
                    <a:pt x="232" y="1246"/>
                  </a:cubicBezTo>
                  <a:cubicBezTo>
                    <a:pt x="212" y="1257"/>
                    <a:pt x="178" y="1320"/>
                    <a:pt x="178" y="1344"/>
                  </a:cubicBezTo>
                  <a:cubicBezTo>
                    <a:pt x="178" y="1362"/>
                    <a:pt x="194" y="1378"/>
                    <a:pt x="198" y="1395"/>
                  </a:cubicBezTo>
                  <a:cubicBezTo>
                    <a:pt x="203" y="1417"/>
                    <a:pt x="196" y="1444"/>
                    <a:pt x="198" y="1467"/>
                  </a:cubicBezTo>
                  <a:cubicBezTo>
                    <a:pt x="200" y="1524"/>
                    <a:pt x="198" y="1610"/>
                    <a:pt x="251" y="1638"/>
                  </a:cubicBezTo>
                  <a:cubicBezTo>
                    <a:pt x="278" y="1652"/>
                    <a:pt x="306" y="1660"/>
                    <a:pt x="338" y="1660"/>
                  </a:cubicBezTo>
                  <a:cubicBezTo>
                    <a:pt x="391" y="1660"/>
                    <a:pt x="400" y="1638"/>
                    <a:pt x="411" y="1585"/>
                  </a:cubicBezTo>
                  <a:cubicBezTo>
                    <a:pt x="423" y="1528"/>
                    <a:pt x="392" y="1448"/>
                    <a:pt x="434" y="1403"/>
                  </a:cubicBezTo>
                  <a:cubicBezTo>
                    <a:pt x="458" y="1464"/>
                    <a:pt x="436" y="1549"/>
                    <a:pt x="454" y="1613"/>
                  </a:cubicBezTo>
                  <a:cubicBezTo>
                    <a:pt x="467" y="1658"/>
                    <a:pt x="471" y="1662"/>
                    <a:pt x="514" y="1660"/>
                  </a:cubicBezTo>
                  <a:cubicBezTo>
                    <a:pt x="550" y="1658"/>
                    <a:pt x="590" y="1654"/>
                    <a:pt x="626" y="1655"/>
                  </a:cubicBezTo>
                  <a:cubicBezTo>
                    <a:pt x="633" y="1591"/>
                    <a:pt x="612" y="1518"/>
                    <a:pt x="615" y="1451"/>
                  </a:cubicBezTo>
                  <a:cubicBezTo>
                    <a:pt x="621" y="1327"/>
                    <a:pt x="650" y="1208"/>
                    <a:pt x="639" y="1083"/>
                  </a:cubicBezTo>
                  <a:cubicBezTo>
                    <a:pt x="623" y="910"/>
                    <a:pt x="596" y="718"/>
                    <a:pt x="623" y="546"/>
                  </a:cubicBezTo>
                  <a:cubicBezTo>
                    <a:pt x="680" y="550"/>
                    <a:pt x="641" y="384"/>
                    <a:pt x="630" y="346"/>
                  </a:cubicBezTo>
                  <a:cubicBezTo>
                    <a:pt x="618" y="305"/>
                    <a:pt x="571" y="247"/>
                    <a:pt x="600" y="215"/>
                  </a:cubicBezTo>
                  <a:cubicBezTo>
                    <a:pt x="608" y="206"/>
                    <a:pt x="646" y="179"/>
                    <a:pt x="654" y="176"/>
                  </a:cubicBezTo>
                  <a:cubicBezTo>
                    <a:pt x="695" y="163"/>
                    <a:pt x="682" y="184"/>
                    <a:pt x="705" y="202"/>
                  </a:cubicBezTo>
                  <a:cubicBezTo>
                    <a:pt x="723" y="216"/>
                    <a:pt x="741" y="215"/>
                    <a:pt x="760" y="225"/>
                  </a:cubicBezTo>
                  <a:cubicBezTo>
                    <a:pt x="779" y="235"/>
                    <a:pt x="792" y="256"/>
                    <a:pt x="813" y="265"/>
                  </a:cubicBezTo>
                  <a:cubicBezTo>
                    <a:pt x="815" y="238"/>
                    <a:pt x="791" y="223"/>
                    <a:pt x="779" y="202"/>
                  </a:cubicBezTo>
                  <a:cubicBezTo>
                    <a:pt x="767" y="180"/>
                    <a:pt x="764" y="150"/>
                    <a:pt x="746" y="129"/>
                  </a:cubicBezTo>
                  <a:cubicBezTo>
                    <a:pt x="708" y="85"/>
                    <a:pt x="641" y="69"/>
                    <a:pt x="607" y="23"/>
                  </a:cubicBezTo>
                  <a:cubicBezTo>
                    <a:pt x="592" y="80"/>
                    <a:pt x="607" y="139"/>
                    <a:pt x="576" y="191"/>
                  </a:cubicBezTo>
                  <a:cubicBezTo>
                    <a:pt x="548" y="236"/>
                    <a:pt x="505" y="268"/>
                    <a:pt x="483" y="316"/>
                  </a:cubicBezTo>
                  <a:cubicBezTo>
                    <a:pt x="459" y="368"/>
                    <a:pt x="446" y="424"/>
                    <a:pt x="427" y="480"/>
                  </a:cubicBezTo>
                  <a:cubicBezTo>
                    <a:pt x="411" y="527"/>
                    <a:pt x="428" y="620"/>
                    <a:pt x="393" y="654"/>
                  </a:cubicBezTo>
                  <a:cubicBezTo>
                    <a:pt x="376" y="608"/>
                    <a:pt x="381" y="529"/>
                    <a:pt x="381" y="479"/>
                  </a:cubicBezTo>
                  <a:cubicBezTo>
                    <a:pt x="380" y="421"/>
                    <a:pt x="381" y="374"/>
                    <a:pt x="350" y="331"/>
                  </a:cubicBezTo>
                  <a:cubicBezTo>
                    <a:pt x="317" y="282"/>
                    <a:pt x="287" y="242"/>
                    <a:pt x="272" y="187"/>
                  </a:cubicBezTo>
                  <a:cubicBezTo>
                    <a:pt x="262" y="153"/>
                    <a:pt x="229" y="68"/>
                    <a:pt x="182" y="78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3" name="Freeform 279"/>
            <p:cNvSpPr>
              <a:spLocks/>
            </p:cNvSpPr>
            <p:nvPr/>
          </p:nvSpPr>
          <p:spPr bwMode="gray">
            <a:xfrm>
              <a:off x="5767134" y="2733246"/>
              <a:ext cx="148874" cy="103982"/>
            </a:xfrm>
            <a:custGeom>
              <a:avLst/>
              <a:gdLst/>
              <a:ahLst/>
              <a:cxnLst>
                <a:cxn ang="0">
                  <a:pos x="135" y="191"/>
                </a:cxn>
                <a:cxn ang="0">
                  <a:pos x="188" y="4"/>
                </a:cxn>
                <a:cxn ang="0">
                  <a:pos x="234" y="116"/>
                </a:cxn>
                <a:cxn ang="0">
                  <a:pos x="129" y="191"/>
                </a:cxn>
              </a:cxnLst>
              <a:rect l="0" t="0" r="r" b="b"/>
              <a:pathLst>
                <a:path w="275" h="192">
                  <a:moveTo>
                    <a:pt x="135" y="191"/>
                  </a:moveTo>
                  <a:cubicBezTo>
                    <a:pt x="0" y="192"/>
                    <a:pt x="88" y="10"/>
                    <a:pt x="188" y="4"/>
                  </a:cubicBezTo>
                  <a:cubicBezTo>
                    <a:pt x="259" y="0"/>
                    <a:pt x="275" y="74"/>
                    <a:pt x="234" y="116"/>
                  </a:cubicBezTo>
                  <a:cubicBezTo>
                    <a:pt x="207" y="143"/>
                    <a:pt x="162" y="165"/>
                    <a:pt x="129" y="191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4" name="Freeform 280"/>
            <p:cNvSpPr>
              <a:spLocks/>
            </p:cNvSpPr>
            <p:nvPr/>
          </p:nvSpPr>
          <p:spPr bwMode="gray">
            <a:xfrm>
              <a:off x="6245363" y="2861965"/>
              <a:ext cx="260872" cy="184146"/>
            </a:xfrm>
            <a:custGeom>
              <a:avLst/>
              <a:gdLst/>
              <a:ahLst/>
              <a:cxnLst>
                <a:cxn ang="0">
                  <a:pos x="460" y="287"/>
                </a:cxn>
                <a:cxn ang="0">
                  <a:pos x="232" y="257"/>
                </a:cxn>
                <a:cxn ang="0">
                  <a:pos x="11" y="327"/>
                </a:cxn>
                <a:cxn ang="0">
                  <a:pos x="15" y="236"/>
                </a:cxn>
                <a:cxn ang="0">
                  <a:pos x="0" y="235"/>
                </a:cxn>
                <a:cxn ang="0">
                  <a:pos x="482" y="228"/>
                </a:cxn>
                <a:cxn ang="0">
                  <a:pos x="466" y="235"/>
                </a:cxn>
              </a:cxnLst>
              <a:rect l="0" t="0" r="r" b="b"/>
              <a:pathLst>
                <a:path w="482" h="340">
                  <a:moveTo>
                    <a:pt x="460" y="287"/>
                  </a:moveTo>
                  <a:cubicBezTo>
                    <a:pt x="386" y="340"/>
                    <a:pt x="304" y="274"/>
                    <a:pt x="232" y="257"/>
                  </a:cubicBezTo>
                  <a:cubicBezTo>
                    <a:pt x="132" y="232"/>
                    <a:pt x="95" y="302"/>
                    <a:pt x="11" y="327"/>
                  </a:cubicBezTo>
                  <a:cubicBezTo>
                    <a:pt x="11" y="297"/>
                    <a:pt x="20" y="267"/>
                    <a:pt x="15" y="236"/>
                  </a:cubicBezTo>
                  <a:cubicBezTo>
                    <a:pt x="11" y="235"/>
                    <a:pt x="4" y="236"/>
                    <a:pt x="0" y="235"/>
                  </a:cubicBezTo>
                  <a:cubicBezTo>
                    <a:pt x="109" y="206"/>
                    <a:pt x="473" y="0"/>
                    <a:pt x="482" y="228"/>
                  </a:cubicBezTo>
                  <a:cubicBezTo>
                    <a:pt x="476" y="229"/>
                    <a:pt x="472" y="232"/>
                    <a:pt x="466" y="235"/>
                  </a:cubicBezTo>
                </a:path>
              </a:pathLst>
            </a:custGeom>
            <a:solidFill>
              <a:srgbClr val="56535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5" name="Freeform 281"/>
            <p:cNvSpPr>
              <a:spLocks/>
            </p:cNvSpPr>
            <p:nvPr/>
          </p:nvSpPr>
          <p:spPr bwMode="gray">
            <a:xfrm>
              <a:off x="5947386" y="2931821"/>
              <a:ext cx="158493" cy="132612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98" y="182"/>
                </a:cxn>
                <a:cxn ang="0">
                  <a:pos x="293" y="240"/>
                </a:cxn>
                <a:cxn ang="0">
                  <a:pos x="227" y="19"/>
                </a:cxn>
                <a:cxn ang="0">
                  <a:pos x="75" y="6"/>
                </a:cxn>
                <a:cxn ang="0">
                  <a:pos x="0" y="76"/>
                </a:cxn>
              </a:cxnLst>
              <a:rect l="0" t="0" r="r" b="b"/>
              <a:pathLst>
                <a:path w="293" h="245">
                  <a:moveTo>
                    <a:pt x="0" y="59"/>
                  </a:moveTo>
                  <a:cubicBezTo>
                    <a:pt x="40" y="113"/>
                    <a:pt x="22" y="156"/>
                    <a:pt x="98" y="182"/>
                  </a:cubicBezTo>
                  <a:cubicBezTo>
                    <a:pt x="149" y="199"/>
                    <a:pt x="239" y="245"/>
                    <a:pt x="293" y="240"/>
                  </a:cubicBezTo>
                  <a:cubicBezTo>
                    <a:pt x="214" y="196"/>
                    <a:pt x="232" y="106"/>
                    <a:pt x="227" y="19"/>
                  </a:cubicBezTo>
                  <a:cubicBezTo>
                    <a:pt x="177" y="14"/>
                    <a:pt x="128" y="0"/>
                    <a:pt x="75" y="6"/>
                  </a:cubicBezTo>
                  <a:cubicBezTo>
                    <a:pt x="11" y="14"/>
                    <a:pt x="36" y="33"/>
                    <a:pt x="0" y="76"/>
                  </a:cubicBezTo>
                </a:path>
              </a:pathLst>
            </a:custGeom>
            <a:solidFill>
              <a:srgbClr val="56535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6" name="Freeform 284"/>
            <p:cNvSpPr>
              <a:spLocks/>
            </p:cNvSpPr>
            <p:nvPr/>
          </p:nvSpPr>
          <p:spPr bwMode="gray">
            <a:xfrm>
              <a:off x="6442335" y="2861507"/>
              <a:ext cx="117954" cy="330041"/>
            </a:xfrm>
            <a:custGeom>
              <a:avLst/>
              <a:gdLst/>
              <a:ahLst/>
              <a:cxnLst>
                <a:cxn ang="0">
                  <a:pos x="99" y="1"/>
                </a:cxn>
                <a:cxn ang="0">
                  <a:pos x="61" y="160"/>
                </a:cxn>
                <a:cxn ang="0">
                  <a:pos x="40" y="273"/>
                </a:cxn>
                <a:cxn ang="0">
                  <a:pos x="23" y="348"/>
                </a:cxn>
                <a:cxn ang="0">
                  <a:pos x="7" y="447"/>
                </a:cxn>
                <a:cxn ang="0">
                  <a:pos x="79" y="361"/>
                </a:cxn>
                <a:cxn ang="0">
                  <a:pos x="56" y="501"/>
                </a:cxn>
                <a:cxn ang="0">
                  <a:pos x="48" y="556"/>
                </a:cxn>
                <a:cxn ang="0">
                  <a:pos x="58" y="610"/>
                </a:cxn>
                <a:cxn ang="0">
                  <a:pos x="109" y="467"/>
                </a:cxn>
                <a:cxn ang="0">
                  <a:pos x="109" y="594"/>
                </a:cxn>
                <a:cxn ang="0">
                  <a:pos x="147" y="493"/>
                </a:cxn>
                <a:cxn ang="0">
                  <a:pos x="155" y="570"/>
                </a:cxn>
                <a:cxn ang="0">
                  <a:pos x="211" y="327"/>
                </a:cxn>
                <a:cxn ang="0">
                  <a:pos x="206" y="178"/>
                </a:cxn>
                <a:cxn ang="0">
                  <a:pos x="208" y="124"/>
                </a:cxn>
                <a:cxn ang="0">
                  <a:pos x="201" y="89"/>
                </a:cxn>
                <a:cxn ang="0">
                  <a:pos x="191" y="35"/>
                </a:cxn>
                <a:cxn ang="0">
                  <a:pos x="100" y="1"/>
                </a:cxn>
              </a:cxnLst>
              <a:rect l="0" t="0" r="r" b="b"/>
              <a:pathLst>
                <a:path w="218" h="610">
                  <a:moveTo>
                    <a:pt x="99" y="1"/>
                  </a:moveTo>
                  <a:cubicBezTo>
                    <a:pt x="91" y="55"/>
                    <a:pt x="75" y="107"/>
                    <a:pt x="61" y="160"/>
                  </a:cubicBezTo>
                  <a:cubicBezTo>
                    <a:pt x="51" y="197"/>
                    <a:pt x="46" y="235"/>
                    <a:pt x="40" y="273"/>
                  </a:cubicBezTo>
                  <a:cubicBezTo>
                    <a:pt x="36" y="298"/>
                    <a:pt x="27" y="323"/>
                    <a:pt x="23" y="348"/>
                  </a:cubicBezTo>
                  <a:cubicBezTo>
                    <a:pt x="21" y="356"/>
                    <a:pt x="0" y="440"/>
                    <a:pt x="7" y="447"/>
                  </a:cubicBezTo>
                  <a:cubicBezTo>
                    <a:pt x="37" y="449"/>
                    <a:pt x="71" y="360"/>
                    <a:pt x="79" y="361"/>
                  </a:cubicBezTo>
                  <a:cubicBezTo>
                    <a:pt x="83" y="379"/>
                    <a:pt x="59" y="484"/>
                    <a:pt x="56" y="501"/>
                  </a:cubicBezTo>
                  <a:cubicBezTo>
                    <a:pt x="53" y="519"/>
                    <a:pt x="50" y="538"/>
                    <a:pt x="48" y="556"/>
                  </a:cubicBezTo>
                  <a:cubicBezTo>
                    <a:pt x="46" y="571"/>
                    <a:pt x="36" y="609"/>
                    <a:pt x="58" y="610"/>
                  </a:cubicBezTo>
                  <a:cubicBezTo>
                    <a:pt x="69" y="610"/>
                    <a:pt x="101" y="480"/>
                    <a:pt x="109" y="467"/>
                  </a:cubicBezTo>
                  <a:cubicBezTo>
                    <a:pt x="115" y="476"/>
                    <a:pt x="96" y="592"/>
                    <a:pt x="109" y="594"/>
                  </a:cubicBezTo>
                  <a:cubicBezTo>
                    <a:pt x="130" y="596"/>
                    <a:pt x="143" y="502"/>
                    <a:pt x="147" y="493"/>
                  </a:cubicBezTo>
                  <a:cubicBezTo>
                    <a:pt x="147" y="495"/>
                    <a:pt x="141" y="559"/>
                    <a:pt x="155" y="570"/>
                  </a:cubicBezTo>
                  <a:cubicBezTo>
                    <a:pt x="172" y="569"/>
                    <a:pt x="218" y="396"/>
                    <a:pt x="211" y="327"/>
                  </a:cubicBezTo>
                  <a:cubicBezTo>
                    <a:pt x="205" y="276"/>
                    <a:pt x="204" y="228"/>
                    <a:pt x="206" y="178"/>
                  </a:cubicBezTo>
                  <a:cubicBezTo>
                    <a:pt x="207" y="161"/>
                    <a:pt x="209" y="142"/>
                    <a:pt x="208" y="124"/>
                  </a:cubicBezTo>
                  <a:cubicBezTo>
                    <a:pt x="207" y="112"/>
                    <a:pt x="202" y="101"/>
                    <a:pt x="201" y="89"/>
                  </a:cubicBezTo>
                  <a:cubicBezTo>
                    <a:pt x="199" y="74"/>
                    <a:pt x="200" y="49"/>
                    <a:pt x="191" y="35"/>
                  </a:cubicBezTo>
                  <a:cubicBezTo>
                    <a:pt x="173" y="9"/>
                    <a:pt x="130" y="0"/>
                    <a:pt x="100" y="1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7" name="Freeform 285"/>
            <p:cNvSpPr>
              <a:spLocks/>
            </p:cNvSpPr>
            <p:nvPr/>
          </p:nvSpPr>
          <p:spPr bwMode="gray">
            <a:xfrm>
              <a:off x="6063050" y="1741520"/>
              <a:ext cx="228808" cy="324773"/>
            </a:xfrm>
            <a:custGeom>
              <a:avLst/>
              <a:gdLst/>
              <a:ahLst/>
              <a:cxnLst>
                <a:cxn ang="0">
                  <a:pos x="6" y="213"/>
                </a:cxn>
                <a:cxn ang="0">
                  <a:pos x="35" y="379"/>
                </a:cxn>
                <a:cxn ang="0">
                  <a:pos x="76" y="526"/>
                </a:cxn>
                <a:cxn ang="0">
                  <a:pos x="199" y="599"/>
                </a:cxn>
                <a:cxn ang="0">
                  <a:pos x="330" y="527"/>
                </a:cxn>
                <a:cxn ang="0">
                  <a:pos x="374" y="392"/>
                </a:cxn>
                <a:cxn ang="0">
                  <a:pos x="329" y="70"/>
                </a:cxn>
                <a:cxn ang="0">
                  <a:pos x="158" y="0"/>
                </a:cxn>
                <a:cxn ang="0">
                  <a:pos x="0" y="85"/>
                </a:cxn>
              </a:cxnLst>
              <a:rect l="0" t="0" r="r" b="b"/>
              <a:pathLst>
                <a:path w="423" h="600">
                  <a:moveTo>
                    <a:pt x="6" y="213"/>
                  </a:moveTo>
                  <a:cubicBezTo>
                    <a:pt x="0" y="277"/>
                    <a:pt x="15" y="323"/>
                    <a:pt x="35" y="379"/>
                  </a:cubicBezTo>
                  <a:cubicBezTo>
                    <a:pt x="53" y="428"/>
                    <a:pt x="42" y="480"/>
                    <a:pt x="76" y="526"/>
                  </a:cubicBezTo>
                  <a:cubicBezTo>
                    <a:pt x="102" y="561"/>
                    <a:pt x="152" y="597"/>
                    <a:pt x="199" y="599"/>
                  </a:cubicBezTo>
                  <a:cubicBezTo>
                    <a:pt x="244" y="600"/>
                    <a:pt x="305" y="565"/>
                    <a:pt x="330" y="527"/>
                  </a:cubicBezTo>
                  <a:cubicBezTo>
                    <a:pt x="356" y="487"/>
                    <a:pt x="352" y="434"/>
                    <a:pt x="374" y="392"/>
                  </a:cubicBezTo>
                  <a:cubicBezTo>
                    <a:pt x="423" y="295"/>
                    <a:pt x="402" y="146"/>
                    <a:pt x="329" y="70"/>
                  </a:cubicBezTo>
                  <a:cubicBezTo>
                    <a:pt x="281" y="20"/>
                    <a:pt x="227" y="0"/>
                    <a:pt x="158" y="0"/>
                  </a:cubicBezTo>
                  <a:cubicBezTo>
                    <a:pt x="115" y="0"/>
                    <a:pt x="3" y="73"/>
                    <a:pt x="0" y="85"/>
                  </a:cubicBezTo>
                </a:path>
              </a:pathLst>
            </a:custGeom>
            <a:solidFill>
              <a:srgbClr val="CEBE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8" name="Freeform 286"/>
            <p:cNvSpPr>
              <a:spLocks/>
            </p:cNvSpPr>
            <p:nvPr/>
          </p:nvSpPr>
          <p:spPr bwMode="gray">
            <a:xfrm>
              <a:off x="6047476" y="1656088"/>
              <a:ext cx="259041" cy="367832"/>
            </a:xfrm>
            <a:custGeom>
              <a:avLst/>
              <a:gdLst/>
              <a:ahLst/>
              <a:cxnLst>
                <a:cxn ang="0">
                  <a:pos x="7" y="242"/>
                </a:cxn>
                <a:cxn ang="0">
                  <a:pos x="39" y="429"/>
                </a:cxn>
                <a:cxn ang="0">
                  <a:pos x="86" y="596"/>
                </a:cxn>
                <a:cxn ang="0">
                  <a:pos x="225" y="678"/>
                </a:cxn>
                <a:cxn ang="0">
                  <a:pos x="373" y="597"/>
                </a:cxn>
                <a:cxn ang="0">
                  <a:pos x="423" y="444"/>
                </a:cxn>
                <a:cxn ang="0">
                  <a:pos x="372" y="79"/>
                </a:cxn>
                <a:cxn ang="0">
                  <a:pos x="178" y="0"/>
                </a:cxn>
                <a:cxn ang="0">
                  <a:pos x="0" y="97"/>
                </a:cxn>
              </a:cxnLst>
              <a:rect l="0" t="0" r="r" b="b"/>
              <a:pathLst>
                <a:path w="479" h="680">
                  <a:moveTo>
                    <a:pt x="7" y="242"/>
                  </a:moveTo>
                  <a:cubicBezTo>
                    <a:pt x="0" y="314"/>
                    <a:pt x="16" y="366"/>
                    <a:pt x="39" y="429"/>
                  </a:cubicBezTo>
                  <a:cubicBezTo>
                    <a:pt x="59" y="485"/>
                    <a:pt x="47" y="544"/>
                    <a:pt x="86" y="596"/>
                  </a:cubicBezTo>
                  <a:cubicBezTo>
                    <a:pt x="115" y="635"/>
                    <a:pt x="172" y="677"/>
                    <a:pt x="225" y="678"/>
                  </a:cubicBezTo>
                  <a:cubicBezTo>
                    <a:pt x="276" y="680"/>
                    <a:pt x="346" y="640"/>
                    <a:pt x="373" y="597"/>
                  </a:cubicBezTo>
                  <a:cubicBezTo>
                    <a:pt x="403" y="552"/>
                    <a:pt x="398" y="492"/>
                    <a:pt x="423" y="444"/>
                  </a:cubicBezTo>
                  <a:cubicBezTo>
                    <a:pt x="479" y="334"/>
                    <a:pt x="455" y="166"/>
                    <a:pt x="372" y="79"/>
                  </a:cubicBezTo>
                  <a:cubicBezTo>
                    <a:pt x="318" y="23"/>
                    <a:pt x="257" y="0"/>
                    <a:pt x="178" y="0"/>
                  </a:cubicBezTo>
                  <a:cubicBezTo>
                    <a:pt x="130" y="0"/>
                    <a:pt x="3" y="83"/>
                    <a:pt x="0" y="97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29" name="Freeform 290"/>
            <p:cNvSpPr>
              <a:spLocks/>
            </p:cNvSpPr>
            <p:nvPr/>
          </p:nvSpPr>
          <p:spPr bwMode="gray">
            <a:xfrm>
              <a:off x="6215589" y="2072706"/>
              <a:ext cx="132612" cy="127573"/>
            </a:xfrm>
            <a:custGeom>
              <a:avLst/>
              <a:gdLst/>
              <a:ahLst/>
              <a:cxnLst>
                <a:cxn ang="0">
                  <a:pos x="123" y="39"/>
                </a:cxn>
                <a:cxn ang="0">
                  <a:pos x="6" y="236"/>
                </a:cxn>
                <a:cxn ang="0">
                  <a:pos x="166" y="139"/>
                </a:cxn>
                <a:cxn ang="0">
                  <a:pos x="77" y="69"/>
                </a:cxn>
              </a:cxnLst>
              <a:rect l="0" t="0" r="r" b="b"/>
              <a:pathLst>
                <a:path w="245" h="236">
                  <a:moveTo>
                    <a:pt x="123" y="39"/>
                  </a:moveTo>
                  <a:cubicBezTo>
                    <a:pt x="55" y="75"/>
                    <a:pt x="0" y="158"/>
                    <a:pt x="6" y="236"/>
                  </a:cubicBezTo>
                  <a:cubicBezTo>
                    <a:pt x="33" y="141"/>
                    <a:pt x="109" y="197"/>
                    <a:pt x="166" y="139"/>
                  </a:cubicBezTo>
                  <a:cubicBezTo>
                    <a:pt x="245" y="58"/>
                    <a:pt x="100" y="0"/>
                    <a:pt x="77" y="69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0" name="Freeform 291"/>
            <p:cNvSpPr>
              <a:spLocks/>
            </p:cNvSpPr>
            <p:nvPr/>
          </p:nvSpPr>
          <p:spPr bwMode="gray">
            <a:xfrm>
              <a:off x="6464551" y="2889678"/>
              <a:ext cx="94593" cy="116809"/>
            </a:xfrm>
            <a:custGeom>
              <a:avLst/>
              <a:gdLst/>
              <a:ahLst/>
              <a:cxnLst>
                <a:cxn ang="0">
                  <a:pos x="172" y="35"/>
                </a:cxn>
                <a:cxn ang="0">
                  <a:pos x="143" y="88"/>
                </a:cxn>
                <a:cxn ang="0">
                  <a:pos x="87" y="125"/>
                </a:cxn>
                <a:cxn ang="0">
                  <a:pos x="43" y="172"/>
                </a:cxn>
                <a:cxn ang="0">
                  <a:pos x="1" y="216"/>
                </a:cxn>
                <a:cxn ang="0">
                  <a:pos x="9" y="154"/>
                </a:cxn>
                <a:cxn ang="0">
                  <a:pos x="39" y="100"/>
                </a:cxn>
                <a:cxn ang="0">
                  <a:pos x="55" y="65"/>
                </a:cxn>
                <a:cxn ang="0">
                  <a:pos x="119" y="20"/>
                </a:cxn>
                <a:cxn ang="0">
                  <a:pos x="158" y="13"/>
                </a:cxn>
                <a:cxn ang="0">
                  <a:pos x="175" y="33"/>
                </a:cxn>
                <a:cxn ang="0">
                  <a:pos x="169" y="33"/>
                </a:cxn>
              </a:cxnLst>
              <a:rect l="0" t="0" r="r" b="b"/>
              <a:pathLst>
                <a:path w="175" h="216">
                  <a:moveTo>
                    <a:pt x="172" y="35"/>
                  </a:moveTo>
                  <a:cubicBezTo>
                    <a:pt x="174" y="49"/>
                    <a:pt x="152" y="77"/>
                    <a:pt x="143" y="88"/>
                  </a:cubicBezTo>
                  <a:cubicBezTo>
                    <a:pt x="128" y="106"/>
                    <a:pt x="103" y="110"/>
                    <a:pt x="87" y="125"/>
                  </a:cubicBezTo>
                  <a:cubicBezTo>
                    <a:pt x="70" y="141"/>
                    <a:pt x="57" y="153"/>
                    <a:pt x="43" y="172"/>
                  </a:cubicBezTo>
                  <a:cubicBezTo>
                    <a:pt x="30" y="188"/>
                    <a:pt x="19" y="207"/>
                    <a:pt x="1" y="216"/>
                  </a:cubicBezTo>
                  <a:cubicBezTo>
                    <a:pt x="0" y="196"/>
                    <a:pt x="6" y="174"/>
                    <a:pt x="9" y="154"/>
                  </a:cubicBezTo>
                  <a:cubicBezTo>
                    <a:pt x="12" y="132"/>
                    <a:pt x="30" y="120"/>
                    <a:pt x="39" y="100"/>
                  </a:cubicBezTo>
                  <a:cubicBezTo>
                    <a:pt x="45" y="88"/>
                    <a:pt x="48" y="76"/>
                    <a:pt x="55" y="65"/>
                  </a:cubicBezTo>
                  <a:cubicBezTo>
                    <a:pt x="71" y="41"/>
                    <a:pt x="95" y="34"/>
                    <a:pt x="119" y="20"/>
                  </a:cubicBezTo>
                  <a:cubicBezTo>
                    <a:pt x="135" y="10"/>
                    <a:pt x="141" y="0"/>
                    <a:pt x="158" y="13"/>
                  </a:cubicBezTo>
                  <a:cubicBezTo>
                    <a:pt x="164" y="18"/>
                    <a:pt x="168" y="29"/>
                    <a:pt x="175" y="33"/>
                  </a:cubicBezTo>
                  <a:cubicBezTo>
                    <a:pt x="173" y="33"/>
                    <a:pt x="171" y="33"/>
                    <a:pt x="169" y="33"/>
                  </a:cubicBezTo>
                </a:path>
              </a:pathLst>
            </a:custGeom>
            <a:solidFill>
              <a:srgbClr val="CEBEB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1" name="Freeform 292"/>
            <p:cNvSpPr>
              <a:spLocks/>
            </p:cNvSpPr>
            <p:nvPr/>
          </p:nvSpPr>
          <p:spPr bwMode="gray">
            <a:xfrm>
              <a:off x="5596731" y="2002850"/>
              <a:ext cx="979819" cy="1039367"/>
            </a:xfrm>
            <a:custGeom>
              <a:avLst/>
              <a:gdLst/>
              <a:ahLst/>
              <a:cxnLst>
                <a:cxn ang="0">
                  <a:pos x="1156" y="1557"/>
                </a:cxn>
                <a:cxn ang="0">
                  <a:pos x="1157" y="1117"/>
                </a:cxn>
                <a:cxn ang="0">
                  <a:pos x="1207" y="345"/>
                </a:cxn>
                <a:cxn ang="0">
                  <a:pos x="1346" y="124"/>
                </a:cxn>
                <a:cxn ang="0">
                  <a:pos x="1642" y="268"/>
                </a:cxn>
                <a:cxn ang="0">
                  <a:pos x="1689" y="578"/>
                </a:cxn>
                <a:cxn ang="0">
                  <a:pos x="1731" y="1101"/>
                </a:cxn>
                <a:cxn ang="0">
                  <a:pos x="1767" y="1289"/>
                </a:cxn>
                <a:cxn ang="0">
                  <a:pos x="1788" y="1685"/>
                </a:cxn>
                <a:cxn ang="0">
                  <a:pos x="1359" y="1806"/>
                </a:cxn>
                <a:cxn ang="0">
                  <a:pos x="993" y="1908"/>
                </a:cxn>
                <a:cxn ang="0">
                  <a:pos x="575" y="1568"/>
                </a:cxn>
                <a:cxn ang="0">
                  <a:pos x="611" y="1378"/>
                </a:cxn>
                <a:cxn ang="0">
                  <a:pos x="603" y="1284"/>
                </a:cxn>
                <a:cxn ang="0">
                  <a:pos x="618" y="1144"/>
                </a:cxn>
                <a:cxn ang="0">
                  <a:pos x="559" y="922"/>
                </a:cxn>
                <a:cxn ang="0">
                  <a:pos x="493" y="703"/>
                </a:cxn>
                <a:cxn ang="0">
                  <a:pos x="412" y="759"/>
                </a:cxn>
                <a:cxn ang="0">
                  <a:pos x="330" y="915"/>
                </a:cxn>
                <a:cxn ang="0">
                  <a:pos x="345" y="1062"/>
                </a:cxn>
                <a:cxn ang="0">
                  <a:pos x="472" y="1291"/>
                </a:cxn>
                <a:cxn ang="0">
                  <a:pos x="571" y="1381"/>
                </a:cxn>
                <a:cxn ang="0">
                  <a:pos x="487" y="1410"/>
                </a:cxn>
                <a:cxn ang="0">
                  <a:pos x="480" y="1558"/>
                </a:cxn>
                <a:cxn ang="0">
                  <a:pos x="282" y="1383"/>
                </a:cxn>
                <a:cxn ang="0">
                  <a:pos x="143" y="1207"/>
                </a:cxn>
                <a:cxn ang="0">
                  <a:pos x="79" y="1097"/>
                </a:cxn>
                <a:cxn ang="0">
                  <a:pos x="100" y="755"/>
                </a:cxn>
                <a:cxn ang="0">
                  <a:pos x="276" y="475"/>
                </a:cxn>
                <a:cxn ang="0">
                  <a:pos x="384" y="353"/>
                </a:cxn>
                <a:cxn ang="0">
                  <a:pos x="477" y="185"/>
                </a:cxn>
                <a:cxn ang="0">
                  <a:pos x="741" y="87"/>
                </a:cxn>
                <a:cxn ang="0">
                  <a:pos x="851" y="189"/>
                </a:cxn>
                <a:cxn ang="0">
                  <a:pos x="817" y="548"/>
                </a:cxn>
                <a:cxn ang="0">
                  <a:pos x="848" y="856"/>
                </a:cxn>
                <a:cxn ang="0">
                  <a:pos x="898" y="1421"/>
                </a:cxn>
                <a:cxn ang="0">
                  <a:pos x="993" y="1908"/>
                </a:cxn>
              </a:cxnLst>
              <a:rect l="0" t="0" r="r" b="b"/>
              <a:pathLst>
                <a:path w="1811" h="1921">
                  <a:moveTo>
                    <a:pt x="1143" y="1908"/>
                  </a:moveTo>
                  <a:cubicBezTo>
                    <a:pt x="1187" y="1827"/>
                    <a:pt x="1155" y="1642"/>
                    <a:pt x="1156" y="1557"/>
                  </a:cubicBezTo>
                  <a:cubicBezTo>
                    <a:pt x="1156" y="1504"/>
                    <a:pt x="1169" y="1457"/>
                    <a:pt x="1171" y="1405"/>
                  </a:cubicBezTo>
                  <a:cubicBezTo>
                    <a:pt x="1176" y="1314"/>
                    <a:pt x="1164" y="1210"/>
                    <a:pt x="1157" y="1117"/>
                  </a:cubicBezTo>
                  <a:cubicBezTo>
                    <a:pt x="1144" y="955"/>
                    <a:pt x="1127" y="801"/>
                    <a:pt x="1151" y="642"/>
                  </a:cubicBezTo>
                  <a:cubicBezTo>
                    <a:pt x="1166" y="540"/>
                    <a:pt x="1176" y="444"/>
                    <a:pt x="1207" y="345"/>
                  </a:cubicBezTo>
                  <a:cubicBezTo>
                    <a:pt x="1231" y="269"/>
                    <a:pt x="1215" y="188"/>
                    <a:pt x="1232" y="111"/>
                  </a:cubicBezTo>
                  <a:cubicBezTo>
                    <a:pt x="1251" y="26"/>
                    <a:pt x="1303" y="94"/>
                    <a:pt x="1346" y="124"/>
                  </a:cubicBezTo>
                  <a:cubicBezTo>
                    <a:pt x="1380" y="148"/>
                    <a:pt x="1405" y="164"/>
                    <a:pt x="1444" y="185"/>
                  </a:cubicBezTo>
                  <a:cubicBezTo>
                    <a:pt x="1510" y="219"/>
                    <a:pt x="1571" y="248"/>
                    <a:pt x="1642" y="268"/>
                  </a:cubicBezTo>
                  <a:cubicBezTo>
                    <a:pt x="1655" y="321"/>
                    <a:pt x="1645" y="379"/>
                    <a:pt x="1667" y="430"/>
                  </a:cubicBezTo>
                  <a:cubicBezTo>
                    <a:pt x="1689" y="480"/>
                    <a:pt x="1686" y="520"/>
                    <a:pt x="1689" y="578"/>
                  </a:cubicBezTo>
                  <a:cubicBezTo>
                    <a:pt x="1693" y="635"/>
                    <a:pt x="1709" y="688"/>
                    <a:pt x="1709" y="749"/>
                  </a:cubicBezTo>
                  <a:cubicBezTo>
                    <a:pt x="1709" y="805"/>
                    <a:pt x="1723" y="1043"/>
                    <a:pt x="1731" y="1101"/>
                  </a:cubicBezTo>
                  <a:cubicBezTo>
                    <a:pt x="1735" y="1130"/>
                    <a:pt x="1723" y="1157"/>
                    <a:pt x="1737" y="1184"/>
                  </a:cubicBezTo>
                  <a:cubicBezTo>
                    <a:pt x="1755" y="1221"/>
                    <a:pt x="1763" y="1248"/>
                    <a:pt x="1767" y="1289"/>
                  </a:cubicBezTo>
                  <a:cubicBezTo>
                    <a:pt x="1773" y="1343"/>
                    <a:pt x="1758" y="1392"/>
                    <a:pt x="1780" y="1443"/>
                  </a:cubicBezTo>
                  <a:cubicBezTo>
                    <a:pt x="1811" y="1510"/>
                    <a:pt x="1788" y="1606"/>
                    <a:pt x="1788" y="1685"/>
                  </a:cubicBezTo>
                  <a:cubicBezTo>
                    <a:pt x="1788" y="1712"/>
                    <a:pt x="1603" y="1756"/>
                    <a:pt x="1605" y="1823"/>
                  </a:cubicBezTo>
                  <a:cubicBezTo>
                    <a:pt x="1457" y="1829"/>
                    <a:pt x="1505" y="1792"/>
                    <a:pt x="1359" y="1806"/>
                  </a:cubicBezTo>
                  <a:cubicBezTo>
                    <a:pt x="1319" y="1810"/>
                    <a:pt x="1240" y="1879"/>
                    <a:pt x="1143" y="1908"/>
                  </a:cubicBezTo>
                  <a:cubicBezTo>
                    <a:pt x="1097" y="1921"/>
                    <a:pt x="1043" y="1908"/>
                    <a:pt x="993" y="1908"/>
                  </a:cubicBezTo>
                  <a:cubicBezTo>
                    <a:pt x="820" y="1907"/>
                    <a:pt x="643" y="1809"/>
                    <a:pt x="572" y="1806"/>
                  </a:cubicBezTo>
                  <a:cubicBezTo>
                    <a:pt x="567" y="1725"/>
                    <a:pt x="575" y="1645"/>
                    <a:pt x="575" y="1568"/>
                  </a:cubicBezTo>
                  <a:cubicBezTo>
                    <a:pt x="575" y="1529"/>
                    <a:pt x="555" y="1500"/>
                    <a:pt x="559" y="1460"/>
                  </a:cubicBezTo>
                  <a:cubicBezTo>
                    <a:pt x="564" y="1421"/>
                    <a:pt x="591" y="1408"/>
                    <a:pt x="611" y="1378"/>
                  </a:cubicBezTo>
                  <a:cubicBezTo>
                    <a:pt x="620" y="1364"/>
                    <a:pt x="650" y="1313"/>
                    <a:pt x="641" y="1297"/>
                  </a:cubicBezTo>
                  <a:cubicBezTo>
                    <a:pt x="631" y="1281"/>
                    <a:pt x="612" y="1296"/>
                    <a:pt x="603" y="1284"/>
                  </a:cubicBezTo>
                  <a:cubicBezTo>
                    <a:pt x="597" y="1275"/>
                    <a:pt x="602" y="1244"/>
                    <a:pt x="602" y="1234"/>
                  </a:cubicBezTo>
                  <a:cubicBezTo>
                    <a:pt x="604" y="1202"/>
                    <a:pt x="620" y="1177"/>
                    <a:pt x="618" y="1144"/>
                  </a:cubicBezTo>
                  <a:cubicBezTo>
                    <a:pt x="615" y="1108"/>
                    <a:pt x="597" y="1065"/>
                    <a:pt x="586" y="1031"/>
                  </a:cubicBezTo>
                  <a:cubicBezTo>
                    <a:pt x="575" y="996"/>
                    <a:pt x="561" y="963"/>
                    <a:pt x="559" y="922"/>
                  </a:cubicBezTo>
                  <a:cubicBezTo>
                    <a:pt x="557" y="867"/>
                    <a:pt x="557" y="827"/>
                    <a:pt x="539" y="775"/>
                  </a:cubicBezTo>
                  <a:cubicBezTo>
                    <a:pt x="533" y="757"/>
                    <a:pt x="522" y="701"/>
                    <a:pt x="493" y="703"/>
                  </a:cubicBezTo>
                  <a:cubicBezTo>
                    <a:pt x="480" y="704"/>
                    <a:pt x="468" y="733"/>
                    <a:pt x="459" y="740"/>
                  </a:cubicBezTo>
                  <a:cubicBezTo>
                    <a:pt x="446" y="749"/>
                    <a:pt x="427" y="752"/>
                    <a:pt x="412" y="759"/>
                  </a:cubicBezTo>
                  <a:cubicBezTo>
                    <a:pt x="409" y="783"/>
                    <a:pt x="385" y="811"/>
                    <a:pt x="369" y="832"/>
                  </a:cubicBezTo>
                  <a:cubicBezTo>
                    <a:pt x="349" y="860"/>
                    <a:pt x="347" y="887"/>
                    <a:pt x="330" y="915"/>
                  </a:cubicBezTo>
                  <a:cubicBezTo>
                    <a:pt x="314" y="943"/>
                    <a:pt x="284" y="944"/>
                    <a:pt x="297" y="985"/>
                  </a:cubicBezTo>
                  <a:cubicBezTo>
                    <a:pt x="306" y="1013"/>
                    <a:pt x="331" y="1037"/>
                    <a:pt x="345" y="1062"/>
                  </a:cubicBezTo>
                  <a:cubicBezTo>
                    <a:pt x="376" y="1117"/>
                    <a:pt x="387" y="1181"/>
                    <a:pt x="426" y="1230"/>
                  </a:cubicBezTo>
                  <a:cubicBezTo>
                    <a:pt x="442" y="1250"/>
                    <a:pt x="454" y="1272"/>
                    <a:pt x="472" y="1291"/>
                  </a:cubicBezTo>
                  <a:cubicBezTo>
                    <a:pt x="492" y="1314"/>
                    <a:pt x="514" y="1324"/>
                    <a:pt x="537" y="1347"/>
                  </a:cubicBezTo>
                  <a:cubicBezTo>
                    <a:pt x="548" y="1358"/>
                    <a:pt x="562" y="1368"/>
                    <a:pt x="571" y="1381"/>
                  </a:cubicBezTo>
                  <a:cubicBezTo>
                    <a:pt x="546" y="1382"/>
                    <a:pt x="522" y="1371"/>
                    <a:pt x="500" y="1385"/>
                  </a:cubicBezTo>
                  <a:cubicBezTo>
                    <a:pt x="496" y="1387"/>
                    <a:pt x="490" y="1406"/>
                    <a:pt x="487" y="1410"/>
                  </a:cubicBezTo>
                  <a:cubicBezTo>
                    <a:pt x="478" y="1420"/>
                    <a:pt x="460" y="1431"/>
                    <a:pt x="455" y="1445"/>
                  </a:cubicBezTo>
                  <a:cubicBezTo>
                    <a:pt x="445" y="1471"/>
                    <a:pt x="445" y="1555"/>
                    <a:pt x="480" y="1558"/>
                  </a:cubicBezTo>
                  <a:cubicBezTo>
                    <a:pt x="413" y="1576"/>
                    <a:pt x="366" y="1524"/>
                    <a:pt x="330" y="1475"/>
                  </a:cubicBezTo>
                  <a:cubicBezTo>
                    <a:pt x="308" y="1444"/>
                    <a:pt x="298" y="1414"/>
                    <a:pt x="282" y="1383"/>
                  </a:cubicBezTo>
                  <a:cubicBezTo>
                    <a:pt x="266" y="1354"/>
                    <a:pt x="236" y="1333"/>
                    <a:pt x="217" y="1308"/>
                  </a:cubicBezTo>
                  <a:cubicBezTo>
                    <a:pt x="192" y="1273"/>
                    <a:pt x="170" y="1239"/>
                    <a:pt x="143" y="1207"/>
                  </a:cubicBezTo>
                  <a:cubicBezTo>
                    <a:pt x="124" y="1186"/>
                    <a:pt x="113" y="1183"/>
                    <a:pt x="100" y="1158"/>
                  </a:cubicBezTo>
                  <a:cubicBezTo>
                    <a:pt x="91" y="1138"/>
                    <a:pt x="90" y="1117"/>
                    <a:pt x="79" y="1097"/>
                  </a:cubicBezTo>
                  <a:cubicBezTo>
                    <a:pt x="50" y="1043"/>
                    <a:pt x="0" y="1002"/>
                    <a:pt x="6" y="934"/>
                  </a:cubicBezTo>
                  <a:cubicBezTo>
                    <a:pt x="12" y="858"/>
                    <a:pt x="60" y="813"/>
                    <a:pt x="100" y="755"/>
                  </a:cubicBezTo>
                  <a:cubicBezTo>
                    <a:pt x="146" y="688"/>
                    <a:pt x="165" y="616"/>
                    <a:pt x="232" y="564"/>
                  </a:cubicBezTo>
                  <a:cubicBezTo>
                    <a:pt x="271" y="535"/>
                    <a:pt x="257" y="517"/>
                    <a:pt x="276" y="475"/>
                  </a:cubicBezTo>
                  <a:cubicBezTo>
                    <a:pt x="288" y="448"/>
                    <a:pt x="310" y="432"/>
                    <a:pt x="333" y="411"/>
                  </a:cubicBezTo>
                  <a:cubicBezTo>
                    <a:pt x="354" y="391"/>
                    <a:pt x="372" y="386"/>
                    <a:pt x="384" y="353"/>
                  </a:cubicBezTo>
                  <a:cubicBezTo>
                    <a:pt x="395" y="323"/>
                    <a:pt x="404" y="294"/>
                    <a:pt x="418" y="264"/>
                  </a:cubicBezTo>
                  <a:cubicBezTo>
                    <a:pt x="430" y="237"/>
                    <a:pt x="453" y="198"/>
                    <a:pt x="477" y="185"/>
                  </a:cubicBezTo>
                  <a:cubicBezTo>
                    <a:pt x="506" y="171"/>
                    <a:pt x="536" y="183"/>
                    <a:pt x="567" y="178"/>
                  </a:cubicBezTo>
                  <a:cubicBezTo>
                    <a:pt x="633" y="166"/>
                    <a:pt x="686" y="122"/>
                    <a:pt x="741" y="87"/>
                  </a:cubicBezTo>
                  <a:cubicBezTo>
                    <a:pt x="777" y="64"/>
                    <a:pt x="893" y="0"/>
                    <a:pt x="887" y="85"/>
                  </a:cubicBezTo>
                  <a:cubicBezTo>
                    <a:pt x="884" y="118"/>
                    <a:pt x="859" y="155"/>
                    <a:pt x="851" y="189"/>
                  </a:cubicBezTo>
                  <a:cubicBezTo>
                    <a:pt x="842" y="225"/>
                    <a:pt x="840" y="262"/>
                    <a:pt x="836" y="299"/>
                  </a:cubicBezTo>
                  <a:cubicBezTo>
                    <a:pt x="827" y="383"/>
                    <a:pt x="813" y="461"/>
                    <a:pt x="817" y="548"/>
                  </a:cubicBezTo>
                  <a:cubicBezTo>
                    <a:pt x="819" y="607"/>
                    <a:pt x="824" y="667"/>
                    <a:pt x="824" y="728"/>
                  </a:cubicBezTo>
                  <a:cubicBezTo>
                    <a:pt x="825" y="777"/>
                    <a:pt x="840" y="808"/>
                    <a:pt x="848" y="856"/>
                  </a:cubicBezTo>
                  <a:cubicBezTo>
                    <a:pt x="870" y="995"/>
                    <a:pt x="855" y="1139"/>
                    <a:pt x="876" y="1280"/>
                  </a:cubicBezTo>
                  <a:cubicBezTo>
                    <a:pt x="882" y="1324"/>
                    <a:pt x="896" y="1372"/>
                    <a:pt x="898" y="1421"/>
                  </a:cubicBezTo>
                  <a:cubicBezTo>
                    <a:pt x="901" y="1479"/>
                    <a:pt x="897" y="1538"/>
                    <a:pt x="902" y="1596"/>
                  </a:cubicBezTo>
                  <a:cubicBezTo>
                    <a:pt x="910" y="1675"/>
                    <a:pt x="896" y="1821"/>
                    <a:pt x="993" y="1908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2" name="Freeform 293"/>
            <p:cNvSpPr>
              <a:spLocks/>
            </p:cNvSpPr>
            <p:nvPr/>
          </p:nvSpPr>
          <p:spPr bwMode="gray">
            <a:xfrm>
              <a:off x="6258417" y="2079120"/>
              <a:ext cx="91385" cy="85660"/>
            </a:xfrm>
            <a:custGeom>
              <a:avLst/>
              <a:gdLst/>
              <a:ahLst/>
              <a:cxnLst>
                <a:cxn ang="0">
                  <a:pos x="4" y="103"/>
                </a:cxn>
                <a:cxn ang="0">
                  <a:pos x="86" y="106"/>
                </a:cxn>
                <a:cxn ang="0">
                  <a:pos x="163" y="158"/>
                </a:cxn>
                <a:cxn ang="0">
                  <a:pos x="109" y="28"/>
                </a:cxn>
                <a:cxn ang="0">
                  <a:pos x="35" y="6"/>
                </a:cxn>
                <a:cxn ang="0">
                  <a:pos x="0" y="68"/>
                </a:cxn>
              </a:cxnLst>
              <a:rect l="0" t="0" r="r" b="b"/>
              <a:pathLst>
                <a:path w="169" h="158">
                  <a:moveTo>
                    <a:pt x="4" y="103"/>
                  </a:moveTo>
                  <a:cubicBezTo>
                    <a:pt x="49" y="98"/>
                    <a:pt x="42" y="81"/>
                    <a:pt x="86" y="106"/>
                  </a:cubicBezTo>
                  <a:cubicBezTo>
                    <a:pt x="114" y="122"/>
                    <a:pt x="137" y="140"/>
                    <a:pt x="163" y="158"/>
                  </a:cubicBezTo>
                  <a:cubicBezTo>
                    <a:pt x="169" y="119"/>
                    <a:pt x="141" y="50"/>
                    <a:pt x="109" y="28"/>
                  </a:cubicBezTo>
                  <a:cubicBezTo>
                    <a:pt x="98" y="21"/>
                    <a:pt x="47" y="0"/>
                    <a:pt x="35" y="6"/>
                  </a:cubicBezTo>
                  <a:cubicBezTo>
                    <a:pt x="15" y="14"/>
                    <a:pt x="17" y="56"/>
                    <a:pt x="0" y="6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3" name="Freeform 294"/>
            <p:cNvSpPr>
              <a:spLocks/>
            </p:cNvSpPr>
            <p:nvPr/>
          </p:nvSpPr>
          <p:spPr bwMode="gray">
            <a:xfrm>
              <a:off x="5925628" y="2071103"/>
              <a:ext cx="125054" cy="67108"/>
            </a:xfrm>
            <a:custGeom>
              <a:avLst/>
              <a:gdLst/>
              <a:ahLst/>
              <a:cxnLst>
                <a:cxn ang="0">
                  <a:pos x="65" y="64"/>
                </a:cxn>
                <a:cxn ang="0">
                  <a:pos x="0" y="114"/>
                </a:cxn>
                <a:cxn ang="0">
                  <a:pos x="108" y="103"/>
                </a:cxn>
                <a:cxn ang="0">
                  <a:pos x="191" y="71"/>
                </a:cxn>
                <a:cxn ang="0">
                  <a:pos x="225" y="60"/>
                </a:cxn>
                <a:cxn ang="0">
                  <a:pos x="209" y="18"/>
                </a:cxn>
                <a:cxn ang="0">
                  <a:pos x="112" y="25"/>
                </a:cxn>
              </a:cxnLst>
              <a:rect l="0" t="0" r="r" b="b"/>
              <a:pathLst>
                <a:path w="231" h="124">
                  <a:moveTo>
                    <a:pt x="65" y="64"/>
                  </a:moveTo>
                  <a:cubicBezTo>
                    <a:pt x="50" y="98"/>
                    <a:pt x="31" y="101"/>
                    <a:pt x="0" y="114"/>
                  </a:cubicBezTo>
                  <a:cubicBezTo>
                    <a:pt x="37" y="124"/>
                    <a:pt x="75" y="121"/>
                    <a:pt x="108" y="103"/>
                  </a:cubicBezTo>
                  <a:cubicBezTo>
                    <a:pt x="145" y="82"/>
                    <a:pt x="149" y="74"/>
                    <a:pt x="191" y="71"/>
                  </a:cubicBezTo>
                  <a:cubicBezTo>
                    <a:pt x="208" y="69"/>
                    <a:pt x="216" y="84"/>
                    <a:pt x="225" y="60"/>
                  </a:cubicBezTo>
                  <a:cubicBezTo>
                    <a:pt x="231" y="44"/>
                    <a:pt x="219" y="25"/>
                    <a:pt x="209" y="18"/>
                  </a:cubicBezTo>
                  <a:cubicBezTo>
                    <a:pt x="185" y="0"/>
                    <a:pt x="132" y="6"/>
                    <a:pt x="112" y="25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4" name="Freeform 295"/>
            <p:cNvSpPr>
              <a:spLocks/>
            </p:cNvSpPr>
            <p:nvPr/>
          </p:nvSpPr>
          <p:spPr bwMode="gray">
            <a:xfrm>
              <a:off x="6306515" y="2063544"/>
              <a:ext cx="176817" cy="119556"/>
            </a:xfrm>
            <a:custGeom>
              <a:avLst/>
              <a:gdLst/>
              <a:ahLst/>
              <a:cxnLst>
                <a:cxn ang="0">
                  <a:pos x="55" y="74"/>
                </a:cxn>
                <a:cxn ang="0">
                  <a:pos x="128" y="114"/>
                </a:cxn>
                <a:cxn ang="0">
                  <a:pos x="183" y="167"/>
                </a:cxn>
                <a:cxn ang="0">
                  <a:pos x="164" y="125"/>
                </a:cxn>
                <a:cxn ang="0">
                  <a:pos x="327" y="153"/>
                </a:cxn>
                <a:cxn ang="0">
                  <a:pos x="0" y="0"/>
                </a:cxn>
              </a:cxnLst>
              <a:rect l="0" t="0" r="r" b="b"/>
              <a:pathLst>
                <a:path w="327" h="221">
                  <a:moveTo>
                    <a:pt x="55" y="74"/>
                  </a:moveTo>
                  <a:cubicBezTo>
                    <a:pt x="78" y="91"/>
                    <a:pt x="106" y="95"/>
                    <a:pt x="128" y="114"/>
                  </a:cubicBezTo>
                  <a:cubicBezTo>
                    <a:pt x="146" y="131"/>
                    <a:pt x="159" y="161"/>
                    <a:pt x="183" y="167"/>
                  </a:cubicBezTo>
                  <a:cubicBezTo>
                    <a:pt x="178" y="152"/>
                    <a:pt x="167" y="141"/>
                    <a:pt x="164" y="125"/>
                  </a:cubicBezTo>
                  <a:cubicBezTo>
                    <a:pt x="209" y="117"/>
                    <a:pt x="280" y="221"/>
                    <a:pt x="327" y="153"/>
                  </a:cubicBezTo>
                  <a:cubicBezTo>
                    <a:pt x="209" y="137"/>
                    <a:pt x="122" y="16"/>
                    <a:pt x="0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5" name="Freeform 296"/>
            <p:cNvSpPr>
              <a:spLocks/>
            </p:cNvSpPr>
            <p:nvPr/>
          </p:nvSpPr>
          <p:spPr bwMode="gray">
            <a:xfrm>
              <a:off x="5927231" y="2003995"/>
              <a:ext cx="440895" cy="373787"/>
            </a:xfrm>
            <a:custGeom>
              <a:avLst/>
              <a:gdLst/>
              <a:ahLst/>
              <a:cxnLst>
                <a:cxn ang="0">
                  <a:pos x="130" y="73"/>
                </a:cxn>
                <a:cxn ang="0">
                  <a:pos x="0" y="192"/>
                </a:cxn>
                <a:cxn ang="0">
                  <a:pos x="170" y="150"/>
                </a:cxn>
                <a:cxn ang="0">
                  <a:pos x="238" y="256"/>
                </a:cxn>
                <a:cxn ang="0">
                  <a:pos x="213" y="547"/>
                </a:cxn>
                <a:cxn ang="0">
                  <a:pos x="580" y="403"/>
                </a:cxn>
                <a:cxn ang="0">
                  <a:pos x="600" y="217"/>
                </a:cxn>
                <a:cxn ang="0">
                  <a:pos x="655" y="177"/>
                </a:cxn>
                <a:cxn ang="0">
                  <a:pos x="705" y="203"/>
                </a:cxn>
                <a:cxn ang="0">
                  <a:pos x="760" y="226"/>
                </a:cxn>
                <a:cxn ang="0">
                  <a:pos x="813" y="266"/>
                </a:cxn>
                <a:cxn ang="0">
                  <a:pos x="779" y="203"/>
                </a:cxn>
                <a:cxn ang="0">
                  <a:pos x="746" y="131"/>
                </a:cxn>
                <a:cxn ang="0">
                  <a:pos x="619" y="7"/>
                </a:cxn>
                <a:cxn ang="0">
                  <a:pos x="576" y="192"/>
                </a:cxn>
                <a:cxn ang="0">
                  <a:pos x="483" y="318"/>
                </a:cxn>
                <a:cxn ang="0">
                  <a:pos x="407" y="480"/>
                </a:cxn>
                <a:cxn ang="0">
                  <a:pos x="407" y="691"/>
                </a:cxn>
                <a:cxn ang="0">
                  <a:pos x="381" y="481"/>
                </a:cxn>
                <a:cxn ang="0">
                  <a:pos x="350" y="332"/>
                </a:cxn>
                <a:cxn ang="0">
                  <a:pos x="272" y="188"/>
                </a:cxn>
                <a:cxn ang="0">
                  <a:pos x="260" y="0"/>
                </a:cxn>
              </a:cxnLst>
              <a:rect l="0" t="0" r="r" b="b"/>
              <a:pathLst>
                <a:path w="815" h="691">
                  <a:moveTo>
                    <a:pt x="130" y="73"/>
                  </a:moveTo>
                  <a:cubicBezTo>
                    <a:pt x="93" y="100"/>
                    <a:pt x="50" y="197"/>
                    <a:pt x="0" y="192"/>
                  </a:cubicBezTo>
                  <a:cubicBezTo>
                    <a:pt x="64" y="238"/>
                    <a:pt x="121" y="166"/>
                    <a:pt x="170" y="150"/>
                  </a:cubicBezTo>
                  <a:cubicBezTo>
                    <a:pt x="204" y="188"/>
                    <a:pt x="255" y="202"/>
                    <a:pt x="238" y="256"/>
                  </a:cubicBezTo>
                  <a:cubicBezTo>
                    <a:pt x="209" y="344"/>
                    <a:pt x="213" y="450"/>
                    <a:pt x="213" y="547"/>
                  </a:cubicBezTo>
                  <a:cubicBezTo>
                    <a:pt x="214" y="662"/>
                    <a:pt x="591" y="441"/>
                    <a:pt x="580" y="403"/>
                  </a:cubicBezTo>
                  <a:cubicBezTo>
                    <a:pt x="567" y="362"/>
                    <a:pt x="571" y="248"/>
                    <a:pt x="600" y="217"/>
                  </a:cubicBezTo>
                  <a:cubicBezTo>
                    <a:pt x="609" y="207"/>
                    <a:pt x="646" y="180"/>
                    <a:pt x="655" y="177"/>
                  </a:cubicBezTo>
                  <a:cubicBezTo>
                    <a:pt x="695" y="164"/>
                    <a:pt x="682" y="185"/>
                    <a:pt x="705" y="203"/>
                  </a:cubicBezTo>
                  <a:cubicBezTo>
                    <a:pt x="723" y="217"/>
                    <a:pt x="741" y="217"/>
                    <a:pt x="760" y="226"/>
                  </a:cubicBezTo>
                  <a:cubicBezTo>
                    <a:pt x="779" y="236"/>
                    <a:pt x="792" y="257"/>
                    <a:pt x="813" y="266"/>
                  </a:cubicBezTo>
                  <a:cubicBezTo>
                    <a:pt x="815" y="239"/>
                    <a:pt x="791" y="224"/>
                    <a:pt x="779" y="203"/>
                  </a:cubicBezTo>
                  <a:cubicBezTo>
                    <a:pt x="767" y="182"/>
                    <a:pt x="764" y="151"/>
                    <a:pt x="746" y="131"/>
                  </a:cubicBezTo>
                  <a:cubicBezTo>
                    <a:pt x="708" y="87"/>
                    <a:pt x="652" y="52"/>
                    <a:pt x="619" y="7"/>
                  </a:cubicBezTo>
                  <a:cubicBezTo>
                    <a:pt x="603" y="63"/>
                    <a:pt x="607" y="140"/>
                    <a:pt x="576" y="192"/>
                  </a:cubicBezTo>
                  <a:cubicBezTo>
                    <a:pt x="549" y="237"/>
                    <a:pt x="505" y="270"/>
                    <a:pt x="483" y="318"/>
                  </a:cubicBezTo>
                  <a:cubicBezTo>
                    <a:pt x="459" y="369"/>
                    <a:pt x="425" y="424"/>
                    <a:pt x="407" y="480"/>
                  </a:cubicBezTo>
                  <a:cubicBezTo>
                    <a:pt x="390" y="527"/>
                    <a:pt x="571" y="551"/>
                    <a:pt x="407" y="691"/>
                  </a:cubicBezTo>
                  <a:cubicBezTo>
                    <a:pt x="389" y="645"/>
                    <a:pt x="381" y="530"/>
                    <a:pt x="381" y="481"/>
                  </a:cubicBezTo>
                  <a:cubicBezTo>
                    <a:pt x="380" y="423"/>
                    <a:pt x="381" y="376"/>
                    <a:pt x="350" y="332"/>
                  </a:cubicBezTo>
                  <a:cubicBezTo>
                    <a:pt x="317" y="283"/>
                    <a:pt x="287" y="244"/>
                    <a:pt x="272" y="188"/>
                  </a:cubicBezTo>
                  <a:cubicBezTo>
                    <a:pt x="262" y="154"/>
                    <a:pt x="292" y="7"/>
                    <a:pt x="260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6" name="Freeform 297"/>
            <p:cNvSpPr>
              <a:spLocks/>
            </p:cNvSpPr>
            <p:nvPr/>
          </p:nvSpPr>
          <p:spPr bwMode="gray">
            <a:xfrm>
              <a:off x="5968458" y="2005598"/>
              <a:ext cx="117266" cy="70314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86" y="76"/>
                </a:cxn>
                <a:cxn ang="0">
                  <a:pos x="74" y="103"/>
                </a:cxn>
                <a:cxn ang="0">
                  <a:pos x="124" y="62"/>
                </a:cxn>
                <a:cxn ang="0">
                  <a:pos x="127" y="91"/>
                </a:cxn>
                <a:cxn ang="0">
                  <a:pos x="163" y="64"/>
                </a:cxn>
                <a:cxn ang="0">
                  <a:pos x="173" y="91"/>
                </a:cxn>
                <a:cxn ang="0">
                  <a:pos x="187" y="71"/>
                </a:cxn>
                <a:cxn ang="0">
                  <a:pos x="208" y="93"/>
                </a:cxn>
                <a:cxn ang="0">
                  <a:pos x="176" y="22"/>
                </a:cxn>
                <a:cxn ang="0">
                  <a:pos x="107" y="26"/>
                </a:cxn>
                <a:cxn ang="0">
                  <a:pos x="15" y="101"/>
                </a:cxn>
              </a:cxnLst>
              <a:rect l="0" t="0" r="r" b="b"/>
              <a:pathLst>
                <a:path w="217" h="130">
                  <a:moveTo>
                    <a:pt x="0" y="130"/>
                  </a:moveTo>
                  <a:cubicBezTo>
                    <a:pt x="23" y="129"/>
                    <a:pt x="76" y="97"/>
                    <a:pt x="86" y="76"/>
                  </a:cubicBezTo>
                  <a:cubicBezTo>
                    <a:pt x="87" y="87"/>
                    <a:pt x="82" y="97"/>
                    <a:pt x="74" y="103"/>
                  </a:cubicBezTo>
                  <a:cubicBezTo>
                    <a:pt x="105" y="108"/>
                    <a:pt x="94" y="54"/>
                    <a:pt x="124" y="62"/>
                  </a:cubicBezTo>
                  <a:cubicBezTo>
                    <a:pt x="128" y="71"/>
                    <a:pt x="126" y="81"/>
                    <a:pt x="127" y="91"/>
                  </a:cubicBezTo>
                  <a:cubicBezTo>
                    <a:pt x="143" y="91"/>
                    <a:pt x="150" y="71"/>
                    <a:pt x="163" y="64"/>
                  </a:cubicBezTo>
                  <a:cubicBezTo>
                    <a:pt x="162" y="74"/>
                    <a:pt x="166" y="85"/>
                    <a:pt x="173" y="91"/>
                  </a:cubicBezTo>
                  <a:cubicBezTo>
                    <a:pt x="176" y="84"/>
                    <a:pt x="180" y="76"/>
                    <a:pt x="187" y="71"/>
                  </a:cubicBezTo>
                  <a:cubicBezTo>
                    <a:pt x="187" y="85"/>
                    <a:pt x="190" y="97"/>
                    <a:pt x="208" y="93"/>
                  </a:cubicBezTo>
                  <a:cubicBezTo>
                    <a:pt x="217" y="68"/>
                    <a:pt x="196" y="37"/>
                    <a:pt x="176" y="22"/>
                  </a:cubicBezTo>
                  <a:cubicBezTo>
                    <a:pt x="149" y="0"/>
                    <a:pt x="132" y="11"/>
                    <a:pt x="107" y="26"/>
                  </a:cubicBezTo>
                  <a:cubicBezTo>
                    <a:pt x="69" y="50"/>
                    <a:pt x="40" y="62"/>
                    <a:pt x="15" y="101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7" name="Freeform 298"/>
            <p:cNvSpPr>
              <a:spLocks/>
            </p:cNvSpPr>
            <p:nvPr/>
          </p:nvSpPr>
          <p:spPr bwMode="gray">
            <a:xfrm>
              <a:off x="6246966" y="2005598"/>
              <a:ext cx="106044" cy="115892"/>
            </a:xfrm>
            <a:custGeom>
              <a:avLst/>
              <a:gdLst/>
              <a:ahLst/>
              <a:cxnLst>
                <a:cxn ang="0">
                  <a:pos x="11" y="66"/>
                </a:cxn>
                <a:cxn ang="0">
                  <a:pos x="9" y="126"/>
                </a:cxn>
                <a:cxn ang="0">
                  <a:pos x="40" y="105"/>
                </a:cxn>
                <a:cxn ang="0">
                  <a:pos x="69" y="78"/>
                </a:cxn>
                <a:cxn ang="0">
                  <a:pos x="142" y="142"/>
                </a:cxn>
                <a:cxn ang="0">
                  <a:pos x="196" y="212"/>
                </a:cxn>
                <a:cxn ang="0">
                  <a:pos x="165" y="144"/>
                </a:cxn>
                <a:cxn ang="0">
                  <a:pos x="124" y="71"/>
                </a:cxn>
                <a:cxn ang="0">
                  <a:pos x="54" y="7"/>
                </a:cxn>
                <a:cxn ang="0">
                  <a:pos x="3" y="72"/>
                </a:cxn>
                <a:cxn ang="0">
                  <a:pos x="13" y="78"/>
                </a:cxn>
              </a:cxnLst>
              <a:rect l="0" t="0" r="r" b="b"/>
              <a:pathLst>
                <a:path w="196" h="214">
                  <a:moveTo>
                    <a:pt x="11" y="66"/>
                  </a:moveTo>
                  <a:cubicBezTo>
                    <a:pt x="20" y="73"/>
                    <a:pt x="13" y="114"/>
                    <a:pt x="9" y="126"/>
                  </a:cubicBezTo>
                  <a:cubicBezTo>
                    <a:pt x="20" y="122"/>
                    <a:pt x="31" y="112"/>
                    <a:pt x="40" y="105"/>
                  </a:cubicBezTo>
                  <a:cubicBezTo>
                    <a:pt x="49" y="98"/>
                    <a:pt x="60" y="81"/>
                    <a:pt x="69" y="78"/>
                  </a:cubicBezTo>
                  <a:cubicBezTo>
                    <a:pt x="86" y="109"/>
                    <a:pt x="122" y="118"/>
                    <a:pt x="142" y="142"/>
                  </a:cubicBezTo>
                  <a:cubicBezTo>
                    <a:pt x="155" y="158"/>
                    <a:pt x="171" y="214"/>
                    <a:pt x="196" y="212"/>
                  </a:cubicBezTo>
                  <a:cubicBezTo>
                    <a:pt x="189" y="191"/>
                    <a:pt x="175" y="165"/>
                    <a:pt x="165" y="144"/>
                  </a:cubicBezTo>
                  <a:cubicBezTo>
                    <a:pt x="153" y="120"/>
                    <a:pt x="138" y="95"/>
                    <a:pt x="124" y="71"/>
                  </a:cubicBezTo>
                  <a:cubicBezTo>
                    <a:pt x="108" y="45"/>
                    <a:pt x="85" y="13"/>
                    <a:pt x="54" y="7"/>
                  </a:cubicBezTo>
                  <a:cubicBezTo>
                    <a:pt x="17" y="0"/>
                    <a:pt x="0" y="40"/>
                    <a:pt x="3" y="72"/>
                  </a:cubicBezTo>
                  <a:cubicBezTo>
                    <a:pt x="7" y="73"/>
                    <a:pt x="10" y="77"/>
                    <a:pt x="13" y="78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8" name="Freeform 299"/>
            <p:cNvSpPr>
              <a:spLocks/>
            </p:cNvSpPr>
            <p:nvPr/>
          </p:nvSpPr>
          <p:spPr bwMode="gray">
            <a:xfrm>
              <a:off x="6029610" y="2096526"/>
              <a:ext cx="79018" cy="1168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6" y="216"/>
                </a:cxn>
                <a:cxn ang="0">
                  <a:pos x="53" y="131"/>
                </a:cxn>
                <a:cxn ang="0">
                  <a:pos x="28" y="193"/>
                </a:cxn>
              </a:cxnLst>
              <a:rect l="0" t="0" r="r" b="b"/>
              <a:pathLst>
                <a:path w="146" h="216">
                  <a:moveTo>
                    <a:pt x="0" y="0"/>
                  </a:moveTo>
                  <a:cubicBezTo>
                    <a:pt x="40" y="3"/>
                    <a:pt x="144" y="168"/>
                    <a:pt x="146" y="216"/>
                  </a:cubicBezTo>
                  <a:cubicBezTo>
                    <a:pt x="134" y="178"/>
                    <a:pt x="97" y="126"/>
                    <a:pt x="53" y="131"/>
                  </a:cubicBezTo>
                  <a:cubicBezTo>
                    <a:pt x="54" y="153"/>
                    <a:pt x="29" y="170"/>
                    <a:pt x="28" y="193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39" name="Freeform 300"/>
            <p:cNvSpPr>
              <a:spLocks/>
            </p:cNvSpPr>
            <p:nvPr/>
          </p:nvSpPr>
          <p:spPr bwMode="gray">
            <a:xfrm>
              <a:off x="5880736" y="1613488"/>
              <a:ext cx="537321" cy="568011"/>
            </a:xfrm>
            <a:custGeom>
              <a:avLst/>
              <a:gdLst/>
              <a:ahLst/>
              <a:cxnLst>
                <a:cxn ang="0">
                  <a:pos x="440" y="222"/>
                </a:cxn>
                <a:cxn ang="0">
                  <a:pos x="433" y="840"/>
                </a:cxn>
                <a:cxn ang="0">
                  <a:pos x="406" y="823"/>
                </a:cxn>
                <a:cxn ang="0">
                  <a:pos x="394" y="795"/>
                </a:cxn>
                <a:cxn ang="0">
                  <a:pos x="392" y="829"/>
                </a:cxn>
                <a:cxn ang="0">
                  <a:pos x="358" y="794"/>
                </a:cxn>
                <a:cxn ang="0">
                  <a:pos x="346" y="807"/>
                </a:cxn>
                <a:cxn ang="0">
                  <a:pos x="318" y="754"/>
                </a:cxn>
                <a:cxn ang="0">
                  <a:pos x="277" y="805"/>
                </a:cxn>
                <a:cxn ang="0">
                  <a:pos x="269" y="772"/>
                </a:cxn>
                <a:cxn ang="0">
                  <a:pos x="164" y="840"/>
                </a:cxn>
                <a:cxn ang="0">
                  <a:pos x="8" y="869"/>
                </a:cxn>
                <a:cxn ang="0">
                  <a:pos x="0" y="837"/>
                </a:cxn>
                <a:cxn ang="0">
                  <a:pos x="94" y="830"/>
                </a:cxn>
                <a:cxn ang="0">
                  <a:pos x="79" y="750"/>
                </a:cxn>
                <a:cxn ang="0">
                  <a:pos x="223" y="718"/>
                </a:cxn>
                <a:cxn ang="0">
                  <a:pos x="222" y="584"/>
                </a:cxn>
                <a:cxn ang="0">
                  <a:pos x="201" y="445"/>
                </a:cxn>
                <a:cxn ang="0">
                  <a:pos x="223" y="332"/>
                </a:cxn>
                <a:cxn ang="0">
                  <a:pos x="254" y="281"/>
                </a:cxn>
                <a:cxn ang="0">
                  <a:pos x="264" y="216"/>
                </a:cxn>
                <a:cxn ang="0">
                  <a:pos x="334" y="121"/>
                </a:cxn>
                <a:cxn ang="0">
                  <a:pos x="405" y="46"/>
                </a:cxn>
                <a:cxn ang="0">
                  <a:pos x="371" y="46"/>
                </a:cxn>
                <a:cxn ang="0">
                  <a:pos x="637" y="36"/>
                </a:cxn>
                <a:cxn ang="0">
                  <a:pos x="792" y="214"/>
                </a:cxn>
                <a:cxn ang="0">
                  <a:pos x="820" y="344"/>
                </a:cxn>
                <a:cxn ang="0">
                  <a:pos x="843" y="479"/>
                </a:cxn>
                <a:cxn ang="0">
                  <a:pos x="808" y="760"/>
                </a:cxn>
                <a:cxn ang="0">
                  <a:pos x="966" y="826"/>
                </a:cxn>
                <a:cxn ang="0">
                  <a:pos x="903" y="870"/>
                </a:cxn>
                <a:cxn ang="0">
                  <a:pos x="993" y="854"/>
                </a:cxn>
                <a:cxn ang="0">
                  <a:pos x="721" y="748"/>
                </a:cxn>
                <a:cxn ang="0">
                  <a:pos x="636" y="1034"/>
                </a:cxn>
                <a:cxn ang="0">
                  <a:pos x="592" y="1030"/>
                </a:cxn>
                <a:cxn ang="0">
                  <a:pos x="609" y="1050"/>
                </a:cxn>
                <a:cxn ang="0">
                  <a:pos x="692" y="403"/>
                </a:cxn>
                <a:cxn ang="0">
                  <a:pos x="685" y="421"/>
                </a:cxn>
                <a:cxn ang="0">
                  <a:pos x="643" y="363"/>
                </a:cxn>
                <a:cxn ang="0">
                  <a:pos x="626" y="384"/>
                </a:cxn>
                <a:cxn ang="0">
                  <a:pos x="575" y="384"/>
                </a:cxn>
                <a:cxn ang="0">
                  <a:pos x="458" y="228"/>
                </a:cxn>
                <a:cxn ang="0">
                  <a:pos x="513" y="339"/>
                </a:cxn>
                <a:cxn ang="0">
                  <a:pos x="440" y="233"/>
                </a:cxn>
              </a:cxnLst>
              <a:rect l="0" t="0" r="r" b="b"/>
              <a:pathLst>
                <a:path w="993" h="1050">
                  <a:moveTo>
                    <a:pt x="440" y="222"/>
                  </a:moveTo>
                  <a:cubicBezTo>
                    <a:pt x="185" y="237"/>
                    <a:pt x="447" y="729"/>
                    <a:pt x="433" y="840"/>
                  </a:cubicBezTo>
                  <a:cubicBezTo>
                    <a:pt x="426" y="837"/>
                    <a:pt x="411" y="827"/>
                    <a:pt x="406" y="823"/>
                  </a:cubicBezTo>
                  <a:cubicBezTo>
                    <a:pt x="403" y="812"/>
                    <a:pt x="397" y="803"/>
                    <a:pt x="394" y="795"/>
                  </a:cubicBezTo>
                  <a:cubicBezTo>
                    <a:pt x="395" y="805"/>
                    <a:pt x="392" y="818"/>
                    <a:pt x="392" y="829"/>
                  </a:cubicBezTo>
                  <a:cubicBezTo>
                    <a:pt x="372" y="827"/>
                    <a:pt x="362" y="814"/>
                    <a:pt x="358" y="794"/>
                  </a:cubicBezTo>
                  <a:cubicBezTo>
                    <a:pt x="361" y="788"/>
                    <a:pt x="348" y="805"/>
                    <a:pt x="346" y="807"/>
                  </a:cubicBezTo>
                  <a:cubicBezTo>
                    <a:pt x="333" y="793"/>
                    <a:pt x="328" y="771"/>
                    <a:pt x="318" y="754"/>
                  </a:cubicBezTo>
                  <a:cubicBezTo>
                    <a:pt x="309" y="777"/>
                    <a:pt x="297" y="794"/>
                    <a:pt x="277" y="805"/>
                  </a:cubicBezTo>
                  <a:cubicBezTo>
                    <a:pt x="276" y="792"/>
                    <a:pt x="270" y="785"/>
                    <a:pt x="269" y="772"/>
                  </a:cubicBezTo>
                  <a:cubicBezTo>
                    <a:pt x="234" y="790"/>
                    <a:pt x="198" y="817"/>
                    <a:pt x="164" y="840"/>
                  </a:cubicBezTo>
                  <a:cubicBezTo>
                    <a:pt x="115" y="872"/>
                    <a:pt x="76" y="873"/>
                    <a:pt x="8" y="869"/>
                  </a:cubicBezTo>
                  <a:cubicBezTo>
                    <a:pt x="6" y="864"/>
                    <a:pt x="1" y="842"/>
                    <a:pt x="0" y="837"/>
                  </a:cubicBezTo>
                  <a:cubicBezTo>
                    <a:pt x="30" y="855"/>
                    <a:pt x="82" y="872"/>
                    <a:pt x="94" y="830"/>
                  </a:cubicBezTo>
                  <a:cubicBezTo>
                    <a:pt x="63" y="819"/>
                    <a:pt x="66" y="773"/>
                    <a:pt x="79" y="750"/>
                  </a:cubicBezTo>
                  <a:cubicBezTo>
                    <a:pt x="89" y="853"/>
                    <a:pt x="214" y="801"/>
                    <a:pt x="223" y="718"/>
                  </a:cubicBezTo>
                  <a:cubicBezTo>
                    <a:pt x="228" y="675"/>
                    <a:pt x="224" y="627"/>
                    <a:pt x="222" y="584"/>
                  </a:cubicBezTo>
                  <a:cubicBezTo>
                    <a:pt x="220" y="537"/>
                    <a:pt x="193" y="491"/>
                    <a:pt x="201" y="445"/>
                  </a:cubicBezTo>
                  <a:cubicBezTo>
                    <a:pt x="235" y="418"/>
                    <a:pt x="212" y="372"/>
                    <a:pt x="223" y="332"/>
                  </a:cubicBezTo>
                  <a:cubicBezTo>
                    <a:pt x="227" y="316"/>
                    <a:pt x="248" y="299"/>
                    <a:pt x="254" y="281"/>
                  </a:cubicBezTo>
                  <a:cubicBezTo>
                    <a:pt x="262" y="262"/>
                    <a:pt x="258" y="237"/>
                    <a:pt x="264" y="216"/>
                  </a:cubicBezTo>
                  <a:cubicBezTo>
                    <a:pt x="275" y="176"/>
                    <a:pt x="304" y="148"/>
                    <a:pt x="334" y="121"/>
                  </a:cubicBezTo>
                  <a:cubicBezTo>
                    <a:pt x="358" y="99"/>
                    <a:pt x="389" y="56"/>
                    <a:pt x="405" y="46"/>
                  </a:cubicBezTo>
                  <a:cubicBezTo>
                    <a:pt x="394" y="47"/>
                    <a:pt x="382" y="44"/>
                    <a:pt x="371" y="46"/>
                  </a:cubicBezTo>
                  <a:cubicBezTo>
                    <a:pt x="449" y="27"/>
                    <a:pt x="559" y="0"/>
                    <a:pt x="637" y="36"/>
                  </a:cubicBezTo>
                  <a:cubicBezTo>
                    <a:pt x="697" y="63"/>
                    <a:pt x="760" y="158"/>
                    <a:pt x="792" y="214"/>
                  </a:cubicBezTo>
                  <a:cubicBezTo>
                    <a:pt x="817" y="258"/>
                    <a:pt x="820" y="291"/>
                    <a:pt x="820" y="344"/>
                  </a:cubicBezTo>
                  <a:cubicBezTo>
                    <a:pt x="819" y="396"/>
                    <a:pt x="835" y="430"/>
                    <a:pt x="843" y="479"/>
                  </a:cubicBezTo>
                  <a:cubicBezTo>
                    <a:pt x="858" y="576"/>
                    <a:pt x="787" y="667"/>
                    <a:pt x="808" y="760"/>
                  </a:cubicBezTo>
                  <a:cubicBezTo>
                    <a:pt x="822" y="825"/>
                    <a:pt x="909" y="889"/>
                    <a:pt x="966" y="826"/>
                  </a:cubicBezTo>
                  <a:cubicBezTo>
                    <a:pt x="960" y="855"/>
                    <a:pt x="930" y="864"/>
                    <a:pt x="903" y="870"/>
                  </a:cubicBezTo>
                  <a:cubicBezTo>
                    <a:pt x="935" y="870"/>
                    <a:pt x="970" y="879"/>
                    <a:pt x="993" y="854"/>
                  </a:cubicBezTo>
                  <a:cubicBezTo>
                    <a:pt x="922" y="976"/>
                    <a:pt x="782" y="783"/>
                    <a:pt x="721" y="748"/>
                  </a:cubicBezTo>
                  <a:cubicBezTo>
                    <a:pt x="697" y="823"/>
                    <a:pt x="491" y="954"/>
                    <a:pt x="636" y="1034"/>
                  </a:cubicBezTo>
                  <a:cubicBezTo>
                    <a:pt x="622" y="1031"/>
                    <a:pt x="607" y="1033"/>
                    <a:pt x="592" y="1030"/>
                  </a:cubicBezTo>
                  <a:cubicBezTo>
                    <a:pt x="597" y="1038"/>
                    <a:pt x="600" y="1045"/>
                    <a:pt x="609" y="1050"/>
                  </a:cubicBezTo>
                  <a:cubicBezTo>
                    <a:pt x="375" y="971"/>
                    <a:pt x="854" y="481"/>
                    <a:pt x="692" y="403"/>
                  </a:cubicBezTo>
                  <a:cubicBezTo>
                    <a:pt x="690" y="411"/>
                    <a:pt x="686" y="417"/>
                    <a:pt x="685" y="421"/>
                  </a:cubicBezTo>
                  <a:cubicBezTo>
                    <a:pt x="670" y="405"/>
                    <a:pt x="651" y="383"/>
                    <a:pt x="643" y="363"/>
                  </a:cubicBezTo>
                  <a:cubicBezTo>
                    <a:pt x="639" y="369"/>
                    <a:pt x="630" y="374"/>
                    <a:pt x="626" y="384"/>
                  </a:cubicBezTo>
                  <a:cubicBezTo>
                    <a:pt x="612" y="388"/>
                    <a:pt x="588" y="388"/>
                    <a:pt x="575" y="384"/>
                  </a:cubicBezTo>
                  <a:cubicBezTo>
                    <a:pt x="549" y="344"/>
                    <a:pt x="530" y="218"/>
                    <a:pt x="458" y="228"/>
                  </a:cubicBezTo>
                  <a:cubicBezTo>
                    <a:pt x="447" y="273"/>
                    <a:pt x="482" y="314"/>
                    <a:pt x="513" y="339"/>
                  </a:cubicBezTo>
                  <a:cubicBezTo>
                    <a:pt x="476" y="315"/>
                    <a:pt x="435" y="284"/>
                    <a:pt x="440" y="233"/>
                  </a:cubicBezTo>
                </a:path>
              </a:pathLst>
            </a:custGeom>
            <a:solidFill>
              <a:srgbClr val="736357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0" name="Freeform 301"/>
            <p:cNvSpPr>
              <a:spLocks/>
            </p:cNvSpPr>
            <p:nvPr/>
          </p:nvSpPr>
          <p:spPr bwMode="gray">
            <a:xfrm>
              <a:off x="5880736" y="1613488"/>
              <a:ext cx="537321" cy="568011"/>
            </a:xfrm>
            <a:custGeom>
              <a:avLst/>
              <a:gdLst/>
              <a:ahLst/>
              <a:cxnLst>
                <a:cxn ang="0">
                  <a:pos x="440" y="222"/>
                </a:cxn>
                <a:cxn ang="0">
                  <a:pos x="433" y="840"/>
                </a:cxn>
                <a:cxn ang="0">
                  <a:pos x="406" y="823"/>
                </a:cxn>
                <a:cxn ang="0">
                  <a:pos x="394" y="795"/>
                </a:cxn>
                <a:cxn ang="0">
                  <a:pos x="392" y="829"/>
                </a:cxn>
                <a:cxn ang="0">
                  <a:pos x="358" y="794"/>
                </a:cxn>
                <a:cxn ang="0">
                  <a:pos x="346" y="807"/>
                </a:cxn>
                <a:cxn ang="0">
                  <a:pos x="318" y="754"/>
                </a:cxn>
                <a:cxn ang="0">
                  <a:pos x="277" y="805"/>
                </a:cxn>
                <a:cxn ang="0">
                  <a:pos x="269" y="772"/>
                </a:cxn>
                <a:cxn ang="0">
                  <a:pos x="164" y="840"/>
                </a:cxn>
                <a:cxn ang="0">
                  <a:pos x="8" y="869"/>
                </a:cxn>
                <a:cxn ang="0">
                  <a:pos x="0" y="837"/>
                </a:cxn>
                <a:cxn ang="0">
                  <a:pos x="94" y="830"/>
                </a:cxn>
                <a:cxn ang="0">
                  <a:pos x="79" y="750"/>
                </a:cxn>
                <a:cxn ang="0">
                  <a:pos x="223" y="718"/>
                </a:cxn>
                <a:cxn ang="0">
                  <a:pos x="222" y="584"/>
                </a:cxn>
                <a:cxn ang="0">
                  <a:pos x="201" y="445"/>
                </a:cxn>
                <a:cxn ang="0">
                  <a:pos x="223" y="332"/>
                </a:cxn>
                <a:cxn ang="0">
                  <a:pos x="254" y="281"/>
                </a:cxn>
                <a:cxn ang="0">
                  <a:pos x="264" y="216"/>
                </a:cxn>
                <a:cxn ang="0">
                  <a:pos x="334" y="121"/>
                </a:cxn>
                <a:cxn ang="0">
                  <a:pos x="405" y="46"/>
                </a:cxn>
                <a:cxn ang="0">
                  <a:pos x="371" y="46"/>
                </a:cxn>
                <a:cxn ang="0">
                  <a:pos x="637" y="36"/>
                </a:cxn>
                <a:cxn ang="0">
                  <a:pos x="792" y="214"/>
                </a:cxn>
                <a:cxn ang="0">
                  <a:pos x="820" y="344"/>
                </a:cxn>
                <a:cxn ang="0">
                  <a:pos x="843" y="479"/>
                </a:cxn>
                <a:cxn ang="0">
                  <a:pos x="808" y="760"/>
                </a:cxn>
                <a:cxn ang="0">
                  <a:pos x="966" y="826"/>
                </a:cxn>
                <a:cxn ang="0">
                  <a:pos x="903" y="870"/>
                </a:cxn>
                <a:cxn ang="0">
                  <a:pos x="993" y="854"/>
                </a:cxn>
                <a:cxn ang="0">
                  <a:pos x="721" y="748"/>
                </a:cxn>
                <a:cxn ang="0">
                  <a:pos x="636" y="1034"/>
                </a:cxn>
                <a:cxn ang="0">
                  <a:pos x="592" y="1030"/>
                </a:cxn>
                <a:cxn ang="0">
                  <a:pos x="609" y="1050"/>
                </a:cxn>
                <a:cxn ang="0">
                  <a:pos x="692" y="403"/>
                </a:cxn>
                <a:cxn ang="0">
                  <a:pos x="685" y="421"/>
                </a:cxn>
                <a:cxn ang="0">
                  <a:pos x="643" y="363"/>
                </a:cxn>
                <a:cxn ang="0">
                  <a:pos x="626" y="384"/>
                </a:cxn>
                <a:cxn ang="0">
                  <a:pos x="575" y="384"/>
                </a:cxn>
                <a:cxn ang="0">
                  <a:pos x="458" y="228"/>
                </a:cxn>
                <a:cxn ang="0">
                  <a:pos x="513" y="339"/>
                </a:cxn>
                <a:cxn ang="0">
                  <a:pos x="440" y="233"/>
                </a:cxn>
              </a:cxnLst>
              <a:rect l="0" t="0" r="r" b="b"/>
              <a:pathLst>
                <a:path w="993" h="1050">
                  <a:moveTo>
                    <a:pt x="440" y="222"/>
                  </a:moveTo>
                  <a:cubicBezTo>
                    <a:pt x="185" y="237"/>
                    <a:pt x="447" y="729"/>
                    <a:pt x="433" y="840"/>
                  </a:cubicBezTo>
                  <a:cubicBezTo>
                    <a:pt x="426" y="837"/>
                    <a:pt x="411" y="827"/>
                    <a:pt x="406" y="823"/>
                  </a:cubicBezTo>
                  <a:cubicBezTo>
                    <a:pt x="403" y="812"/>
                    <a:pt x="397" y="803"/>
                    <a:pt x="394" y="795"/>
                  </a:cubicBezTo>
                  <a:cubicBezTo>
                    <a:pt x="395" y="805"/>
                    <a:pt x="392" y="818"/>
                    <a:pt x="392" y="829"/>
                  </a:cubicBezTo>
                  <a:cubicBezTo>
                    <a:pt x="372" y="827"/>
                    <a:pt x="362" y="814"/>
                    <a:pt x="358" y="794"/>
                  </a:cubicBezTo>
                  <a:cubicBezTo>
                    <a:pt x="361" y="788"/>
                    <a:pt x="348" y="805"/>
                    <a:pt x="346" y="807"/>
                  </a:cubicBezTo>
                  <a:cubicBezTo>
                    <a:pt x="333" y="793"/>
                    <a:pt x="328" y="771"/>
                    <a:pt x="318" y="754"/>
                  </a:cubicBezTo>
                  <a:cubicBezTo>
                    <a:pt x="309" y="777"/>
                    <a:pt x="297" y="794"/>
                    <a:pt x="277" y="805"/>
                  </a:cubicBezTo>
                  <a:cubicBezTo>
                    <a:pt x="276" y="792"/>
                    <a:pt x="270" y="785"/>
                    <a:pt x="269" y="772"/>
                  </a:cubicBezTo>
                  <a:cubicBezTo>
                    <a:pt x="234" y="790"/>
                    <a:pt x="198" y="817"/>
                    <a:pt x="164" y="840"/>
                  </a:cubicBezTo>
                  <a:cubicBezTo>
                    <a:pt x="115" y="872"/>
                    <a:pt x="76" y="873"/>
                    <a:pt x="8" y="869"/>
                  </a:cubicBezTo>
                  <a:cubicBezTo>
                    <a:pt x="6" y="864"/>
                    <a:pt x="1" y="842"/>
                    <a:pt x="0" y="837"/>
                  </a:cubicBezTo>
                  <a:cubicBezTo>
                    <a:pt x="30" y="855"/>
                    <a:pt x="82" y="872"/>
                    <a:pt x="94" y="830"/>
                  </a:cubicBezTo>
                  <a:cubicBezTo>
                    <a:pt x="63" y="819"/>
                    <a:pt x="66" y="773"/>
                    <a:pt x="79" y="750"/>
                  </a:cubicBezTo>
                  <a:cubicBezTo>
                    <a:pt x="89" y="853"/>
                    <a:pt x="214" y="801"/>
                    <a:pt x="223" y="718"/>
                  </a:cubicBezTo>
                  <a:cubicBezTo>
                    <a:pt x="228" y="675"/>
                    <a:pt x="224" y="627"/>
                    <a:pt x="222" y="584"/>
                  </a:cubicBezTo>
                  <a:cubicBezTo>
                    <a:pt x="220" y="537"/>
                    <a:pt x="193" y="491"/>
                    <a:pt x="201" y="445"/>
                  </a:cubicBezTo>
                  <a:cubicBezTo>
                    <a:pt x="235" y="418"/>
                    <a:pt x="212" y="372"/>
                    <a:pt x="223" y="332"/>
                  </a:cubicBezTo>
                  <a:cubicBezTo>
                    <a:pt x="227" y="316"/>
                    <a:pt x="248" y="299"/>
                    <a:pt x="254" y="281"/>
                  </a:cubicBezTo>
                  <a:cubicBezTo>
                    <a:pt x="262" y="262"/>
                    <a:pt x="258" y="237"/>
                    <a:pt x="264" y="216"/>
                  </a:cubicBezTo>
                  <a:cubicBezTo>
                    <a:pt x="275" y="176"/>
                    <a:pt x="304" y="148"/>
                    <a:pt x="334" y="121"/>
                  </a:cubicBezTo>
                  <a:cubicBezTo>
                    <a:pt x="358" y="99"/>
                    <a:pt x="389" y="56"/>
                    <a:pt x="405" y="46"/>
                  </a:cubicBezTo>
                  <a:cubicBezTo>
                    <a:pt x="394" y="47"/>
                    <a:pt x="382" y="44"/>
                    <a:pt x="371" y="46"/>
                  </a:cubicBezTo>
                  <a:cubicBezTo>
                    <a:pt x="449" y="27"/>
                    <a:pt x="559" y="0"/>
                    <a:pt x="637" y="36"/>
                  </a:cubicBezTo>
                  <a:cubicBezTo>
                    <a:pt x="697" y="63"/>
                    <a:pt x="760" y="158"/>
                    <a:pt x="792" y="214"/>
                  </a:cubicBezTo>
                  <a:cubicBezTo>
                    <a:pt x="817" y="258"/>
                    <a:pt x="820" y="291"/>
                    <a:pt x="820" y="344"/>
                  </a:cubicBezTo>
                  <a:cubicBezTo>
                    <a:pt x="819" y="396"/>
                    <a:pt x="835" y="430"/>
                    <a:pt x="843" y="479"/>
                  </a:cubicBezTo>
                  <a:cubicBezTo>
                    <a:pt x="858" y="576"/>
                    <a:pt x="787" y="667"/>
                    <a:pt x="808" y="760"/>
                  </a:cubicBezTo>
                  <a:cubicBezTo>
                    <a:pt x="822" y="825"/>
                    <a:pt x="909" y="889"/>
                    <a:pt x="966" y="826"/>
                  </a:cubicBezTo>
                  <a:cubicBezTo>
                    <a:pt x="960" y="855"/>
                    <a:pt x="930" y="864"/>
                    <a:pt x="903" y="870"/>
                  </a:cubicBezTo>
                  <a:cubicBezTo>
                    <a:pt x="935" y="870"/>
                    <a:pt x="970" y="879"/>
                    <a:pt x="993" y="854"/>
                  </a:cubicBezTo>
                  <a:cubicBezTo>
                    <a:pt x="922" y="976"/>
                    <a:pt x="782" y="783"/>
                    <a:pt x="721" y="748"/>
                  </a:cubicBezTo>
                  <a:cubicBezTo>
                    <a:pt x="697" y="823"/>
                    <a:pt x="491" y="954"/>
                    <a:pt x="636" y="1034"/>
                  </a:cubicBezTo>
                  <a:cubicBezTo>
                    <a:pt x="622" y="1031"/>
                    <a:pt x="607" y="1033"/>
                    <a:pt x="592" y="1030"/>
                  </a:cubicBezTo>
                  <a:cubicBezTo>
                    <a:pt x="597" y="1038"/>
                    <a:pt x="600" y="1045"/>
                    <a:pt x="609" y="1050"/>
                  </a:cubicBezTo>
                  <a:cubicBezTo>
                    <a:pt x="375" y="971"/>
                    <a:pt x="854" y="481"/>
                    <a:pt x="692" y="403"/>
                  </a:cubicBezTo>
                  <a:cubicBezTo>
                    <a:pt x="690" y="411"/>
                    <a:pt x="686" y="417"/>
                    <a:pt x="685" y="421"/>
                  </a:cubicBezTo>
                  <a:cubicBezTo>
                    <a:pt x="670" y="405"/>
                    <a:pt x="651" y="383"/>
                    <a:pt x="643" y="363"/>
                  </a:cubicBezTo>
                  <a:cubicBezTo>
                    <a:pt x="639" y="369"/>
                    <a:pt x="630" y="374"/>
                    <a:pt x="626" y="384"/>
                  </a:cubicBezTo>
                  <a:cubicBezTo>
                    <a:pt x="612" y="388"/>
                    <a:pt x="588" y="388"/>
                    <a:pt x="575" y="384"/>
                  </a:cubicBezTo>
                  <a:cubicBezTo>
                    <a:pt x="549" y="344"/>
                    <a:pt x="530" y="218"/>
                    <a:pt x="458" y="228"/>
                  </a:cubicBezTo>
                  <a:cubicBezTo>
                    <a:pt x="447" y="273"/>
                    <a:pt x="482" y="314"/>
                    <a:pt x="513" y="339"/>
                  </a:cubicBezTo>
                  <a:cubicBezTo>
                    <a:pt x="476" y="315"/>
                    <a:pt x="435" y="284"/>
                    <a:pt x="440" y="233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1" name="Freeform 302"/>
            <p:cNvSpPr>
              <a:spLocks/>
            </p:cNvSpPr>
            <p:nvPr/>
          </p:nvSpPr>
          <p:spPr bwMode="gray">
            <a:xfrm>
              <a:off x="5904098" y="2807455"/>
              <a:ext cx="107647" cy="109251"/>
            </a:xfrm>
            <a:custGeom>
              <a:avLst/>
              <a:gdLst/>
              <a:ahLst/>
              <a:cxnLst>
                <a:cxn ang="0">
                  <a:pos x="4" y="47"/>
                </a:cxn>
                <a:cxn ang="0">
                  <a:pos x="16" y="105"/>
                </a:cxn>
                <a:cxn ang="0">
                  <a:pos x="128" y="168"/>
                </a:cxn>
                <a:cxn ang="0">
                  <a:pos x="176" y="188"/>
                </a:cxn>
                <a:cxn ang="0">
                  <a:pos x="171" y="138"/>
                </a:cxn>
                <a:cxn ang="0">
                  <a:pos x="86" y="71"/>
                </a:cxn>
                <a:cxn ang="0">
                  <a:pos x="186" y="58"/>
                </a:cxn>
                <a:cxn ang="0">
                  <a:pos x="97" y="16"/>
                </a:cxn>
                <a:cxn ang="0">
                  <a:pos x="39" y="4"/>
                </a:cxn>
                <a:cxn ang="0">
                  <a:pos x="0" y="43"/>
                </a:cxn>
              </a:cxnLst>
              <a:rect l="0" t="0" r="r" b="b"/>
              <a:pathLst>
                <a:path w="199" h="202">
                  <a:moveTo>
                    <a:pt x="4" y="47"/>
                  </a:moveTo>
                  <a:cubicBezTo>
                    <a:pt x="14" y="65"/>
                    <a:pt x="16" y="85"/>
                    <a:pt x="16" y="105"/>
                  </a:cubicBezTo>
                  <a:cubicBezTo>
                    <a:pt x="64" y="87"/>
                    <a:pt x="95" y="139"/>
                    <a:pt x="128" y="168"/>
                  </a:cubicBezTo>
                  <a:cubicBezTo>
                    <a:pt x="142" y="181"/>
                    <a:pt x="157" y="202"/>
                    <a:pt x="176" y="188"/>
                  </a:cubicBezTo>
                  <a:cubicBezTo>
                    <a:pt x="193" y="176"/>
                    <a:pt x="181" y="151"/>
                    <a:pt x="171" y="138"/>
                  </a:cubicBezTo>
                  <a:cubicBezTo>
                    <a:pt x="154" y="117"/>
                    <a:pt x="88" y="99"/>
                    <a:pt x="86" y="71"/>
                  </a:cubicBezTo>
                  <a:cubicBezTo>
                    <a:pt x="83" y="30"/>
                    <a:pt x="159" y="61"/>
                    <a:pt x="186" y="58"/>
                  </a:cubicBezTo>
                  <a:cubicBezTo>
                    <a:pt x="199" y="12"/>
                    <a:pt x="125" y="20"/>
                    <a:pt x="97" y="16"/>
                  </a:cubicBezTo>
                  <a:cubicBezTo>
                    <a:pt x="82" y="14"/>
                    <a:pt x="53" y="0"/>
                    <a:pt x="39" y="4"/>
                  </a:cubicBezTo>
                  <a:cubicBezTo>
                    <a:pt x="22" y="9"/>
                    <a:pt x="12" y="35"/>
                    <a:pt x="0" y="4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2" name="Freeform 303"/>
            <p:cNvSpPr>
              <a:spLocks/>
            </p:cNvSpPr>
            <p:nvPr/>
          </p:nvSpPr>
          <p:spPr bwMode="gray">
            <a:xfrm>
              <a:off x="5837907" y="2703015"/>
              <a:ext cx="200178" cy="143377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1" y="259"/>
                </a:cxn>
                <a:cxn ang="0">
                  <a:pos x="78" y="255"/>
                </a:cxn>
                <a:cxn ang="0">
                  <a:pos x="144" y="224"/>
                </a:cxn>
                <a:cxn ang="0">
                  <a:pos x="185" y="214"/>
                </a:cxn>
                <a:cxn ang="0">
                  <a:pos x="299" y="219"/>
                </a:cxn>
                <a:cxn ang="0">
                  <a:pos x="193" y="179"/>
                </a:cxn>
                <a:cxn ang="0">
                  <a:pos x="180" y="165"/>
                </a:cxn>
                <a:cxn ang="0">
                  <a:pos x="335" y="197"/>
                </a:cxn>
                <a:cxn ang="0">
                  <a:pos x="265" y="146"/>
                </a:cxn>
                <a:cxn ang="0">
                  <a:pos x="184" y="122"/>
                </a:cxn>
                <a:cxn ang="0">
                  <a:pos x="284" y="114"/>
                </a:cxn>
                <a:cxn ang="0">
                  <a:pos x="370" y="142"/>
                </a:cxn>
                <a:cxn ang="0">
                  <a:pos x="285" y="82"/>
                </a:cxn>
                <a:cxn ang="0">
                  <a:pos x="191" y="66"/>
                </a:cxn>
                <a:cxn ang="0">
                  <a:pos x="339" y="34"/>
                </a:cxn>
                <a:cxn ang="0">
                  <a:pos x="241" y="3"/>
                </a:cxn>
                <a:cxn ang="0">
                  <a:pos x="143" y="48"/>
                </a:cxn>
                <a:cxn ang="0">
                  <a:pos x="4" y="216"/>
                </a:cxn>
              </a:cxnLst>
              <a:rect l="0" t="0" r="r" b="b"/>
              <a:pathLst>
                <a:path w="370" h="265">
                  <a:moveTo>
                    <a:pt x="4" y="216"/>
                  </a:moveTo>
                  <a:cubicBezTo>
                    <a:pt x="2" y="231"/>
                    <a:pt x="0" y="243"/>
                    <a:pt x="1" y="259"/>
                  </a:cubicBezTo>
                  <a:cubicBezTo>
                    <a:pt x="28" y="265"/>
                    <a:pt x="53" y="263"/>
                    <a:pt x="78" y="255"/>
                  </a:cubicBezTo>
                  <a:cubicBezTo>
                    <a:pt x="98" y="250"/>
                    <a:pt x="133" y="240"/>
                    <a:pt x="144" y="224"/>
                  </a:cubicBezTo>
                  <a:cubicBezTo>
                    <a:pt x="147" y="219"/>
                    <a:pt x="175" y="214"/>
                    <a:pt x="185" y="214"/>
                  </a:cubicBezTo>
                  <a:cubicBezTo>
                    <a:pt x="229" y="214"/>
                    <a:pt x="302" y="248"/>
                    <a:pt x="299" y="219"/>
                  </a:cubicBezTo>
                  <a:cubicBezTo>
                    <a:pt x="296" y="213"/>
                    <a:pt x="226" y="193"/>
                    <a:pt x="193" y="179"/>
                  </a:cubicBezTo>
                  <a:cubicBezTo>
                    <a:pt x="181" y="173"/>
                    <a:pt x="178" y="167"/>
                    <a:pt x="180" y="165"/>
                  </a:cubicBezTo>
                  <a:cubicBezTo>
                    <a:pt x="200" y="139"/>
                    <a:pt x="329" y="219"/>
                    <a:pt x="335" y="197"/>
                  </a:cubicBezTo>
                  <a:cubicBezTo>
                    <a:pt x="334" y="181"/>
                    <a:pt x="293" y="161"/>
                    <a:pt x="265" y="146"/>
                  </a:cubicBezTo>
                  <a:cubicBezTo>
                    <a:pt x="241" y="133"/>
                    <a:pt x="214" y="125"/>
                    <a:pt x="184" y="122"/>
                  </a:cubicBezTo>
                  <a:cubicBezTo>
                    <a:pt x="186" y="93"/>
                    <a:pt x="237" y="103"/>
                    <a:pt x="284" y="114"/>
                  </a:cubicBezTo>
                  <a:cubicBezTo>
                    <a:pt x="326" y="127"/>
                    <a:pt x="367" y="149"/>
                    <a:pt x="370" y="142"/>
                  </a:cubicBezTo>
                  <a:cubicBezTo>
                    <a:pt x="370" y="119"/>
                    <a:pt x="306" y="92"/>
                    <a:pt x="285" y="82"/>
                  </a:cubicBezTo>
                  <a:cubicBezTo>
                    <a:pt x="262" y="72"/>
                    <a:pt x="204" y="81"/>
                    <a:pt x="191" y="66"/>
                  </a:cubicBezTo>
                  <a:cubicBezTo>
                    <a:pt x="212" y="5"/>
                    <a:pt x="338" y="49"/>
                    <a:pt x="339" y="34"/>
                  </a:cubicBezTo>
                  <a:cubicBezTo>
                    <a:pt x="336" y="15"/>
                    <a:pt x="265" y="4"/>
                    <a:pt x="241" y="3"/>
                  </a:cubicBezTo>
                  <a:cubicBezTo>
                    <a:pt x="191" y="0"/>
                    <a:pt x="179" y="20"/>
                    <a:pt x="143" y="48"/>
                  </a:cubicBezTo>
                  <a:cubicBezTo>
                    <a:pt x="89" y="90"/>
                    <a:pt x="0" y="130"/>
                    <a:pt x="4" y="216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3" name="Freeform 308"/>
            <p:cNvSpPr>
              <a:spLocks/>
            </p:cNvSpPr>
            <p:nvPr/>
          </p:nvSpPr>
          <p:spPr bwMode="gray">
            <a:xfrm>
              <a:off x="6385533" y="2287542"/>
              <a:ext cx="52450" cy="503651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2" y="235"/>
                </a:cxn>
                <a:cxn ang="0">
                  <a:pos x="30" y="450"/>
                </a:cxn>
                <a:cxn ang="0">
                  <a:pos x="18" y="666"/>
                </a:cxn>
                <a:cxn ang="0">
                  <a:pos x="12" y="771"/>
                </a:cxn>
                <a:cxn ang="0">
                  <a:pos x="94" y="931"/>
                </a:cxn>
                <a:cxn ang="0">
                  <a:pos x="94" y="666"/>
                </a:cxn>
                <a:cxn ang="0">
                  <a:pos x="83" y="399"/>
                </a:cxn>
                <a:cxn ang="0">
                  <a:pos x="29" y="158"/>
                </a:cxn>
                <a:cxn ang="0">
                  <a:pos x="0" y="0"/>
                </a:cxn>
              </a:cxnLst>
              <a:rect l="0" t="0" r="r" b="b"/>
              <a:pathLst>
                <a:path w="97" h="931">
                  <a:moveTo>
                    <a:pt x="0" y="29"/>
                  </a:moveTo>
                  <a:cubicBezTo>
                    <a:pt x="33" y="79"/>
                    <a:pt x="3" y="174"/>
                    <a:pt x="12" y="235"/>
                  </a:cubicBezTo>
                  <a:cubicBezTo>
                    <a:pt x="23" y="307"/>
                    <a:pt x="19" y="379"/>
                    <a:pt x="30" y="450"/>
                  </a:cubicBezTo>
                  <a:cubicBezTo>
                    <a:pt x="41" y="525"/>
                    <a:pt x="24" y="593"/>
                    <a:pt x="18" y="666"/>
                  </a:cubicBezTo>
                  <a:cubicBezTo>
                    <a:pt x="15" y="694"/>
                    <a:pt x="7" y="748"/>
                    <a:pt x="12" y="771"/>
                  </a:cubicBezTo>
                  <a:cubicBezTo>
                    <a:pt x="20" y="804"/>
                    <a:pt x="76" y="906"/>
                    <a:pt x="94" y="931"/>
                  </a:cubicBezTo>
                  <a:cubicBezTo>
                    <a:pt x="97" y="875"/>
                    <a:pt x="93" y="728"/>
                    <a:pt x="94" y="666"/>
                  </a:cubicBezTo>
                  <a:cubicBezTo>
                    <a:pt x="95" y="576"/>
                    <a:pt x="90" y="487"/>
                    <a:pt x="83" y="399"/>
                  </a:cubicBezTo>
                  <a:cubicBezTo>
                    <a:pt x="75" y="317"/>
                    <a:pt x="42" y="239"/>
                    <a:pt x="29" y="158"/>
                  </a:cubicBezTo>
                  <a:cubicBezTo>
                    <a:pt x="20" y="97"/>
                    <a:pt x="25" y="55"/>
                    <a:pt x="0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4" name="Freeform 309"/>
            <p:cNvSpPr>
              <a:spLocks/>
            </p:cNvSpPr>
            <p:nvPr/>
          </p:nvSpPr>
          <p:spPr bwMode="gray">
            <a:xfrm>
              <a:off x="6256814" y="2763022"/>
              <a:ext cx="214149" cy="215295"/>
            </a:xfrm>
            <a:custGeom>
              <a:avLst/>
              <a:gdLst/>
              <a:ahLst/>
              <a:cxnLst>
                <a:cxn ang="0">
                  <a:pos x="330" y="55"/>
                </a:cxn>
                <a:cxn ang="0">
                  <a:pos x="318" y="109"/>
                </a:cxn>
                <a:cxn ang="0">
                  <a:pos x="108" y="33"/>
                </a:cxn>
                <a:cxn ang="0">
                  <a:pos x="209" y="113"/>
                </a:cxn>
                <a:cxn ang="0">
                  <a:pos x="243" y="164"/>
                </a:cxn>
                <a:cxn ang="0">
                  <a:pos x="287" y="214"/>
                </a:cxn>
                <a:cxn ang="0">
                  <a:pos x="221" y="219"/>
                </a:cxn>
                <a:cxn ang="0">
                  <a:pos x="256" y="289"/>
                </a:cxn>
                <a:cxn ang="0">
                  <a:pos x="170" y="329"/>
                </a:cxn>
                <a:cxn ang="0">
                  <a:pos x="0" y="398"/>
                </a:cxn>
                <a:cxn ang="0">
                  <a:pos x="194" y="344"/>
                </a:cxn>
                <a:cxn ang="0">
                  <a:pos x="314" y="351"/>
                </a:cxn>
                <a:cxn ang="0">
                  <a:pos x="396" y="370"/>
                </a:cxn>
                <a:cxn ang="0">
                  <a:pos x="357" y="238"/>
                </a:cxn>
                <a:cxn ang="0">
                  <a:pos x="330" y="98"/>
                </a:cxn>
              </a:cxnLst>
              <a:rect l="0" t="0" r="r" b="b"/>
              <a:pathLst>
                <a:path w="396" h="398">
                  <a:moveTo>
                    <a:pt x="330" y="55"/>
                  </a:moveTo>
                  <a:cubicBezTo>
                    <a:pt x="319" y="72"/>
                    <a:pt x="324" y="91"/>
                    <a:pt x="318" y="109"/>
                  </a:cubicBezTo>
                  <a:cubicBezTo>
                    <a:pt x="238" y="165"/>
                    <a:pt x="183" y="0"/>
                    <a:pt x="108" y="33"/>
                  </a:cubicBezTo>
                  <a:cubicBezTo>
                    <a:pt x="96" y="79"/>
                    <a:pt x="186" y="88"/>
                    <a:pt x="209" y="113"/>
                  </a:cubicBezTo>
                  <a:cubicBezTo>
                    <a:pt x="222" y="129"/>
                    <a:pt x="223" y="147"/>
                    <a:pt x="243" y="164"/>
                  </a:cubicBezTo>
                  <a:cubicBezTo>
                    <a:pt x="262" y="180"/>
                    <a:pt x="285" y="188"/>
                    <a:pt x="287" y="214"/>
                  </a:cubicBezTo>
                  <a:cubicBezTo>
                    <a:pt x="266" y="222"/>
                    <a:pt x="243" y="218"/>
                    <a:pt x="221" y="219"/>
                  </a:cubicBezTo>
                  <a:cubicBezTo>
                    <a:pt x="210" y="261"/>
                    <a:pt x="255" y="250"/>
                    <a:pt x="256" y="289"/>
                  </a:cubicBezTo>
                  <a:cubicBezTo>
                    <a:pt x="257" y="338"/>
                    <a:pt x="204" y="331"/>
                    <a:pt x="170" y="329"/>
                  </a:cubicBezTo>
                  <a:cubicBezTo>
                    <a:pt x="94" y="325"/>
                    <a:pt x="33" y="326"/>
                    <a:pt x="0" y="398"/>
                  </a:cubicBezTo>
                  <a:cubicBezTo>
                    <a:pt x="21" y="350"/>
                    <a:pt x="148" y="348"/>
                    <a:pt x="194" y="344"/>
                  </a:cubicBezTo>
                  <a:cubicBezTo>
                    <a:pt x="237" y="339"/>
                    <a:pt x="273" y="340"/>
                    <a:pt x="314" y="351"/>
                  </a:cubicBezTo>
                  <a:cubicBezTo>
                    <a:pt x="341" y="357"/>
                    <a:pt x="369" y="383"/>
                    <a:pt x="396" y="370"/>
                  </a:cubicBezTo>
                  <a:cubicBezTo>
                    <a:pt x="384" y="326"/>
                    <a:pt x="364" y="287"/>
                    <a:pt x="357" y="238"/>
                  </a:cubicBezTo>
                  <a:cubicBezTo>
                    <a:pt x="351" y="193"/>
                    <a:pt x="326" y="145"/>
                    <a:pt x="330" y="9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5" name="Freeform 310"/>
            <p:cNvSpPr>
              <a:spLocks/>
            </p:cNvSpPr>
            <p:nvPr/>
          </p:nvSpPr>
          <p:spPr bwMode="gray">
            <a:xfrm>
              <a:off x="5677809" y="2476955"/>
              <a:ext cx="148187" cy="195826"/>
            </a:xfrm>
            <a:custGeom>
              <a:avLst/>
              <a:gdLst/>
              <a:ahLst/>
              <a:cxnLst>
                <a:cxn ang="0">
                  <a:pos x="173" y="43"/>
                </a:cxn>
                <a:cxn ang="0">
                  <a:pos x="47" y="57"/>
                </a:cxn>
                <a:cxn ang="0">
                  <a:pos x="133" y="133"/>
                </a:cxn>
                <a:cxn ang="0">
                  <a:pos x="181" y="236"/>
                </a:cxn>
                <a:cxn ang="0">
                  <a:pos x="122" y="311"/>
                </a:cxn>
                <a:cxn ang="0">
                  <a:pos x="211" y="320"/>
                </a:cxn>
                <a:cxn ang="0">
                  <a:pos x="274" y="362"/>
                </a:cxn>
                <a:cxn ang="0">
                  <a:pos x="197" y="182"/>
                </a:cxn>
                <a:cxn ang="0">
                  <a:pos x="144" y="94"/>
                </a:cxn>
                <a:cxn ang="0">
                  <a:pos x="192" y="0"/>
                </a:cxn>
              </a:cxnLst>
              <a:rect l="0" t="0" r="r" b="b"/>
              <a:pathLst>
                <a:path w="274" h="362">
                  <a:moveTo>
                    <a:pt x="173" y="43"/>
                  </a:moveTo>
                  <a:cubicBezTo>
                    <a:pt x="131" y="91"/>
                    <a:pt x="76" y="24"/>
                    <a:pt x="47" y="57"/>
                  </a:cubicBezTo>
                  <a:cubicBezTo>
                    <a:pt x="0" y="111"/>
                    <a:pt x="107" y="119"/>
                    <a:pt x="133" y="133"/>
                  </a:cubicBezTo>
                  <a:cubicBezTo>
                    <a:pt x="142" y="171"/>
                    <a:pt x="169" y="200"/>
                    <a:pt x="181" y="236"/>
                  </a:cubicBezTo>
                  <a:cubicBezTo>
                    <a:pt x="206" y="307"/>
                    <a:pt x="107" y="248"/>
                    <a:pt x="122" y="311"/>
                  </a:cubicBezTo>
                  <a:cubicBezTo>
                    <a:pt x="156" y="316"/>
                    <a:pt x="179" y="302"/>
                    <a:pt x="211" y="320"/>
                  </a:cubicBezTo>
                  <a:cubicBezTo>
                    <a:pt x="235" y="334"/>
                    <a:pt x="245" y="354"/>
                    <a:pt x="274" y="362"/>
                  </a:cubicBezTo>
                  <a:cubicBezTo>
                    <a:pt x="232" y="335"/>
                    <a:pt x="223" y="229"/>
                    <a:pt x="197" y="182"/>
                  </a:cubicBezTo>
                  <a:cubicBezTo>
                    <a:pt x="181" y="153"/>
                    <a:pt x="150" y="128"/>
                    <a:pt x="144" y="94"/>
                  </a:cubicBezTo>
                  <a:cubicBezTo>
                    <a:pt x="136" y="43"/>
                    <a:pt x="186" y="43"/>
                    <a:pt x="192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6" name="Freeform 311"/>
            <p:cNvSpPr>
              <a:spLocks/>
            </p:cNvSpPr>
            <p:nvPr/>
          </p:nvSpPr>
          <p:spPr bwMode="gray">
            <a:xfrm>
              <a:off x="5800116" y="2343655"/>
              <a:ext cx="98944" cy="107877"/>
            </a:xfrm>
            <a:custGeom>
              <a:avLst/>
              <a:gdLst/>
              <a:ahLst/>
              <a:cxnLst>
                <a:cxn ang="0">
                  <a:pos x="180" y="199"/>
                </a:cxn>
                <a:cxn ang="0">
                  <a:pos x="162" y="77"/>
                </a:cxn>
                <a:cxn ang="0">
                  <a:pos x="76" y="28"/>
                </a:cxn>
                <a:cxn ang="0">
                  <a:pos x="28" y="94"/>
                </a:cxn>
                <a:cxn ang="0">
                  <a:pos x="2" y="175"/>
                </a:cxn>
                <a:cxn ang="0">
                  <a:pos x="20" y="148"/>
                </a:cxn>
                <a:cxn ang="0">
                  <a:pos x="52" y="125"/>
                </a:cxn>
                <a:cxn ang="0">
                  <a:pos x="114" y="78"/>
                </a:cxn>
                <a:cxn ang="0">
                  <a:pos x="180" y="191"/>
                </a:cxn>
              </a:cxnLst>
              <a:rect l="0" t="0" r="r" b="b"/>
              <a:pathLst>
                <a:path w="183" h="199">
                  <a:moveTo>
                    <a:pt x="180" y="199"/>
                  </a:moveTo>
                  <a:cubicBezTo>
                    <a:pt x="180" y="154"/>
                    <a:pt x="183" y="115"/>
                    <a:pt x="162" y="77"/>
                  </a:cubicBezTo>
                  <a:cubicBezTo>
                    <a:pt x="145" y="47"/>
                    <a:pt x="112" y="0"/>
                    <a:pt x="76" y="28"/>
                  </a:cubicBezTo>
                  <a:cubicBezTo>
                    <a:pt x="72" y="76"/>
                    <a:pt x="57" y="67"/>
                    <a:pt x="28" y="94"/>
                  </a:cubicBezTo>
                  <a:cubicBezTo>
                    <a:pt x="0" y="120"/>
                    <a:pt x="25" y="147"/>
                    <a:pt x="2" y="175"/>
                  </a:cubicBezTo>
                  <a:cubicBezTo>
                    <a:pt x="12" y="169"/>
                    <a:pt x="14" y="155"/>
                    <a:pt x="20" y="148"/>
                  </a:cubicBezTo>
                  <a:cubicBezTo>
                    <a:pt x="34" y="135"/>
                    <a:pt x="36" y="135"/>
                    <a:pt x="52" y="125"/>
                  </a:cubicBezTo>
                  <a:cubicBezTo>
                    <a:pt x="66" y="117"/>
                    <a:pt x="101" y="80"/>
                    <a:pt x="114" y="78"/>
                  </a:cubicBezTo>
                  <a:cubicBezTo>
                    <a:pt x="164" y="70"/>
                    <a:pt x="158" y="165"/>
                    <a:pt x="180" y="191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7" name="Freeform 312"/>
            <p:cNvSpPr>
              <a:spLocks/>
            </p:cNvSpPr>
            <p:nvPr/>
          </p:nvSpPr>
          <p:spPr bwMode="gray">
            <a:xfrm>
              <a:off x="5728199" y="2242651"/>
              <a:ext cx="30233" cy="8703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89"/>
                </a:cxn>
                <a:cxn ang="0">
                  <a:pos x="10" y="155"/>
                </a:cxn>
                <a:cxn ang="0">
                  <a:pos x="21" y="78"/>
                </a:cxn>
              </a:cxnLst>
              <a:rect l="0" t="0" r="r" b="b"/>
              <a:pathLst>
                <a:path w="56" h="161">
                  <a:moveTo>
                    <a:pt x="56" y="0"/>
                  </a:moveTo>
                  <a:cubicBezTo>
                    <a:pt x="49" y="35"/>
                    <a:pt x="30" y="47"/>
                    <a:pt x="34" y="89"/>
                  </a:cubicBezTo>
                  <a:cubicBezTo>
                    <a:pt x="36" y="112"/>
                    <a:pt x="55" y="161"/>
                    <a:pt x="10" y="155"/>
                  </a:cubicBezTo>
                  <a:cubicBezTo>
                    <a:pt x="0" y="123"/>
                    <a:pt x="14" y="107"/>
                    <a:pt x="21" y="7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8" name="Freeform 314"/>
            <p:cNvSpPr>
              <a:spLocks/>
            </p:cNvSpPr>
            <p:nvPr/>
          </p:nvSpPr>
          <p:spPr bwMode="gray">
            <a:xfrm>
              <a:off x="5898143" y="2506500"/>
              <a:ext cx="99402" cy="191704"/>
            </a:xfrm>
            <a:custGeom>
              <a:avLst/>
              <a:gdLst/>
              <a:ahLst/>
              <a:cxnLst>
                <a:cxn ang="0">
                  <a:pos x="46" y="323"/>
                </a:cxn>
                <a:cxn ang="0">
                  <a:pos x="81" y="249"/>
                </a:cxn>
                <a:cxn ang="0">
                  <a:pos x="166" y="244"/>
                </a:cxn>
                <a:cxn ang="0">
                  <a:pos x="74" y="139"/>
                </a:cxn>
                <a:cxn ang="0">
                  <a:pos x="0" y="0"/>
                </a:cxn>
                <a:cxn ang="0">
                  <a:pos x="30" y="85"/>
                </a:cxn>
                <a:cxn ang="0">
                  <a:pos x="49" y="179"/>
                </a:cxn>
                <a:cxn ang="0">
                  <a:pos x="50" y="272"/>
                </a:cxn>
                <a:cxn ang="0">
                  <a:pos x="50" y="354"/>
                </a:cxn>
              </a:cxnLst>
              <a:rect l="0" t="0" r="r" b="b"/>
              <a:pathLst>
                <a:path w="184" h="354">
                  <a:moveTo>
                    <a:pt x="46" y="323"/>
                  </a:moveTo>
                  <a:cubicBezTo>
                    <a:pt x="53" y="297"/>
                    <a:pt x="55" y="264"/>
                    <a:pt x="81" y="249"/>
                  </a:cubicBezTo>
                  <a:cubicBezTo>
                    <a:pt x="108" y="232"/>
                    <a:pt x="137" y="249"/>
                    <a:pt x="166" y="244"/>
                  </a:cubicBezTo>
                  <a:cubicBezTo>
                    <a:pt x="184" y="213"/>
                    <a:pt x="93" y="159"/>
                    <a:pt x="74" y="139"/>
                  </a:cubicBezTo>
                  <a:cubicBezTo>
                    <a:pt x="48" y="109"/>
                    <a:pt x="33" y="11"/>
                    <a:pt x="0" y="0"/>
                  </a:cubicBezTo>
                  <a:cubicBezTo>
                    <a:pt x="1" y="28"/>
                    <a:pt x="21" y="59"/>
                    <a:pt x="30" y="85"/>
                  </a:cubicBezTo>
                  <a:cubicBezTo>
                    <a:pt x="41" y="115"/>
                    <a:pt x="43" y="150"/>
                    <a:pt x="49" y="179"/>
                  </a:cubicBezTo>
                  <a:cubicBezTo>
                    <a:pt x="56" y="213"/>
                    <a:pt x="59" y="237"/>
                    <a:pt x="50" y="272"/>
                  </a:cubicBezTo>
                  <a:cubicBezTo>
                    <a:pt x="44" y="296"/>
                    <a:pt x="23" y="334"/>
                    <a:pt x="50" y="354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49" name="Freeform 316"/>
            <p:cNvSpPr>
              <a:spLocks/>
            </p:cNvSpPr>
            <p:nvPr/>
          </p:nvSpPr>
          <p:spPr bwMode="gray">
            <a:xfrm>
              <a:off x="6013348" y="1715638"/>
              <a:ext cx="84286" cy="321796"/>
            </a:xfrm>
            <a:custGeom>
              <a:avLst/>
              <a:gdLst/>
              <a:ahLst/>
              <a:cxnLst>
                <a:cxn ang="0">
                  <a:pos x="98" y="68"/>
                </a:cxn>
                <a:cxn ang="0">
                  <a:pos x="66" y="108"/>
                </a:cxn>
                <a:cxn ang="0">
                  <a:pos x="55" y="169"/>
                </a:cxn>
                <a:cxn ang="0">
                  <a:pos x="75" y="304"/>
                </a:cxn>
                <a:cxn ang="0">
                  <a:pos x="107" y="414"/>
                </a:cxn>
                <a:cxn ang="0">
                  <a:pos x="116" y="472"/>
                </a:cxn>
                <a:cxn ang="0">
                  <a:pos x="108" y="530"/>
                </a:cxn>
                <a:cxn ang="0">
                  <a:pos x="119" y="561"/>
                </a:cxn>
                <a:cxn ang="0">
                  <a:pos x="123" y="595"/>
                </a:cxn>
                <a:cxn ang="0">
                  <a:pos x="66" y="384"/>
                </a:cxn>
                <a:cxn ang="0">
                  <a:pos x="47" y="296"/>
                </a:cxn>
                <a:cxn ang="0">
                  <a:pos x="41" y="197"/>
                </a:cxn>
                <a:cxn ang="0">
                  <a:pos x="8" y="267"/>
                </a:cxn>
                <a:cxn ang="0">
                  <a:pos x="18" y="344"/>
                </a:cxn>
                <a:cxn ang="0">
                  <a:pos x="1" y="212"/>
                </a:cxn>
                <a:cxn ang="0">
                  <a:pos x="37" y="108"/>
                </a:cxn>
                <a:cxn ang="0">
                  <a:pos x="40" y="123"/>
                </a:cxn>
                <a:cxn ang="0">
                  <a:pos x="57" y="86"/>
                </a:cxn>
                <a:cxn ang="0">
                  <a:pos x="84" y="50"/>
                </a:cxn>
                <a:cxn ang="0">
                  <a:pos x="118" y="16"/>
                </a:cxn>
                <a:cxn ang="0">
                  <a:pos x="156" y="0"/>
                </a:cxn>
                <a:cxn ang="0">
                  <a:pos x="77" y="107"/>
                </a:cxn>
              </a:cxnLst>
              <a:rect l="0" t="0" r="r" b="b"/>
              <a:pathLst>
                <a:path w="156" h="595">
                  <a:moveTo>
                    <a:pt x="98" y="68"/>
                  </a:moveTo>
                  <a:cubicBezTo>
                    <a:pt x="93" y="84"/>
                    <a:pt x="74" y="93"/>
                    <a:pt x="66" y="108"/>
                  </a:cubicBezTo>
                  <a:cubicBezTo>
                    <a:pt x="54" y="127"/>
                    <a:pt x="54" y="147"/>
                    <a:pt x="55" y="169"/>
                  </a:cubicBezTo>
                  <a:cubicBezTo>
                    <a:pt x="57" y="215"/>
                    <a:pt x="72" y="259"/>
                    <a:pt x="75" y="304"/>
                  </a:cubicBezTo>
                  <a:cubicBezTo>
                    <a:pt x="77" y="343"/>
                    <a:pt x="94" y="379"/>
                    <a:pt x="107" y="414"/>
                  </a:cubicBezTo>
                  <a:cubicBezTo>
                    <a:pt x="113" y="431"/>
                    <a:pt x="118" y="452"/>
                    <a:pt x="116" y="472"/>
                  </a:cubicBezTo>
                  <a:cubicBezTo>
                    <a:pt x="113" y="491"/>
                    <a:pt x="104" y="509"/>
                    <a:pt x="108" y="530"/>
                  </a:cubicBezTo>
                  <a:cubicBezTo>
                    <a:pt x="110" y="540"/>
                    <a:pt x="117" y="550"/>
                    <a:pt x="119" y="561"/>
                  </a:cubicBezTo>
                  <a:cubicBezTo>
                    <a:pt x="122" y="572"/>
                    <a:pt x="120" y="584"/>
                    <a:pt x="123" y="595"/>
                  </a:cubicBezTo>
                  <a:cubicBezTo>
                    <a:pt x="121" y="524"/>
                    <a:pt x="92" y="450"/>
                    <a:pt x="66" y="384"/>
                  </a:cubicBezTo>
                  <a:cubicBezTo>
                    <a:pt x="55" y="353"/>
                    <a:pt x="49" y="330"/>
                    <a:pt x="47" y="296"/>
                  </a:cubicBezTo>
                  <a:cubicBezTo>
                    <a:pt x="46" y="262"/>
                    <a:pt x="46" y="230"/>
                    <a:pt x="41" y="197"/>
                  </a:cubicBezTo>
                  <a:cubicBezTo>
                    <a:pt x="28" y="213"/>
                    <a:pt x="12" y="245"/>
                    <a:pt x="8" y="267"/>
                  </a:cubicBezTo>
                  <a:cubicBezTo>
                    <a:pt x="4" y="295"/>
                    <a:pt x="22" y="318"/>
                    <a:pt x="18" y="344"/>
                  </a:cubicBezTo>
                  <a:cubicBezTo>
                    <a:pt x="2" y="306"/>
                    <a:pt x="1" y="253"/>
                    <a:pt x="1" y="212"/>
                  </a:cubicBezTo>
                  <a:cubicBezTo>
                    <a:pt x="0" y="180"/>
                    <a:pt x="16" y="132"/>
                    <a:pt x="37" y="108"/>
                  </a:cubicBezTo>
                  <a:cubicBezTo>
                    <a:pt x="37" y="113"/>
                    <a:pt x="40" y="117"/>
                    <a:pt x="40" y="123"/>
                  </a:cubicBezTo>
                  <a:cubicBezTo>
                    <a:pt x="46" y="113"/>
                    <a:pt x="50" y="96"/>
                    <a:pt x="57" y="86"/>
                  </a:cubicBezTo>
                  <a:cubicBezTo>
                    <a:pt x="66" y="73"/>
                    <a:pt x="76" y="63"/>
                    <a:pt x="84" y="50"/>
                  </a:cubicBezTo>
                  <a:cubicBezTo>
                    <a:pt x="94" y="34"/>
                    <a:pt x="102" y="25"/>
                    <a:pt x="118" y="16"/>
                  </a:cubicBezTo>
                  <a:cubicBezTo>
                    <a:pt x="129" y="9"/>
                    <a:pt x="144" y="8"/>
                    <a:pt x="156" y="0"/>
                  </a:cubicBezTo>
                  <a:cubicBezTo>
                    <a:pt x="129" y="36"/>
                    <a:pt x="96" y="70"/>
                    <a:pt x="77" y="107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0" name="Freeform 317"/>
            <p:cNvSpPr>
              <a:spLocks/>
            </p:cNvSpPr>
            <p:nvPr/>
          </p:nvSpPr>
          <p:spPr bwMode="gray">
            <a:xfrm>
              <a:off x="6013348" y="1715638"/>
              <a:ext cx="84286" cy="321796"/>
            </a:xfrm>
            <a:custGeom>
              <a:avLst/>
              <a:gdLst/>
              <a:ahLst/>
              <a:cxnLst>
                <a:cxn ang="0">
                  <a:pos x="98" y="68"/>
                </a:cxn>
                <a:cxn ang="0">
                  <a:pos x="66" y="108"/>
                </a:cxn>
                <a:cxn ang="0">
                  <a:pos x="55" y="169"/>
                </a:cxn>
                <a:cxn ang="0">
                  <a:pos x="75" y="304"/>
                </a:cxn>
                <a:cxn ang="0">
                  <a:pos x="107" y="414"/>
                </a:cxn>
                <a:cxn ang="0">
                  <a:pos x="116" y="472"/>
                </a:cxn>
                <a:cxn ang="0">
                  <a:pos x="108" y="530"/>
                </a:cxn>
                <a:cxn ang="0">
                  <a:pos x="119" y="561"/>
                </a:cxn>
                <a:cxn ang="0">
                  <a:pos x="123" y="595"/>
                </a:cxn>
                <a:cxn ang="0">
                  <a:pos x="66" y="384"/>
                </a:cxn>
                <a:cxn ang="0">
                  <a:pos x="47" y="296"/>
                </a:cxn>
                <a:cxn ang="0">
                  <a:pos x="41" y="197"/>
                </a:cxn>
                <a:cxn ang="0">
                  <a:pos x="8" y="267"/>
                </a:cxn>
                <a:cxn ang="0">
                  <a:pos x="18" y="344"/>
                </a:cxn>
                <a:cxn ang="0">
                  <a:pos x="1" y="212"/>
                </a:cxn>
                <a:cxn ang="0">
                  <a:pos x="37" y="108"/>
                </a:cxn>
                <a:cxn ang="0">
                  <a:pos x="40" y="123"/>
                </a:cxn>
                <a:cxn ang="0">
                  <a:pos x="57" y="86"/>
                </a:cxn>
                <a:cxn ang="0">
                  <a:pos x="84" y="50"/>
                </a:cxn>
                <a:cxn ang="0">
                  <a:pos x="118" y="16"/>
                </a:cxn>
                <a:cxn ang="0">
                  <a:pos x="156" y="0"/>
                </a:cxn>
                <a:cxn ang="0">
                  <a:pos x="77" y="107"/>
                </a:cxn>
              </a:cxnLst>
              <a:rect l="0" t="0" r="r" b="b"/>
              <a:pathLst>
                <a:path w="156" h="595">
                  <a:moveTo>
                    <a:pt x="98" y="68"/>
                  </a:moveTo>
                  <a:cubicBezTo>
                    <a:pt x="93" y="84"/>
                    <a:pt x="74" y="93"/>
                    <a:pt x="66" y="108"/>
                  </a:cubicBezTo>
                  <a:cubicBezTo>
                    <a:pt x="54" y="127"/>
                    <a:pt x="54" y="147"/>
                    <a:pt x="55" y="169"/>
                  </a:cubicBezTo>
                  <a:cubicBezTo>
                    <a:pt x="57" y="215"/>
                    <a:pt x="72" y="259"/>
                    <a:pt x="75" y="304"/>
                  </a:cubicBezTo>
                  <a:cubicBezTo>
                    <a:pt x="77" y="343"/>
                    <a:pt x="94" y="379"/>
                    <a:pt x="107" y="414"/>
                  </a:cubicBezTo>
                  <a:cubicBezTo>
                    <a:pt x="113" y="431"/>
                    <a:pt x="118" y="452"/>
                    <a:pt x="116" y="472"/>
                  </a:cubicBezTo>
                  <a:cubicBezTo>
                    <a:pt x="113" y="491"/>
                    <a:pt x="104" y="509"/>
                    <a:pt x="108" y="530"/>
                  </a:cubicBezTo>
                  <a:cubicBezTo>
                    <a:pt x="110" y="540"/>
                    <a:pt x="117" y="550"/>
                    <a:pt x="119" y="561"/>
                  </a:cubicBezTo>
                  <a:cubicBezTo>
                    <a:pt x="122" y="572"/>
                    <a:pt x="120" y="584"/>
                    <a:pt x="123" y="595"/>
                  </a:cubicBezTo>
                  <a:cubicBezTo>
                    <a:pt x="121" y="524"/>
                    <a:pt x="92" y="450"/>
                    <a:pt x="66" y="384"/>
                  </a:cubicBezTo>
                  <a:cubicBezTo>
                    <a:pt x="55" y="353"/>
                    <a:pt x="49" y="330"/>
                    <a:pt x="47" y="296"/>
                  </a:cubicBezTo>
                  <a:cubicBezTo>
                    <a:pt x="46" y="262"/>
                    <a:pt x="46" y="230"/>
                    <a:pt x="41" y="197"/>
                  </a:cubicBezTo>
                  <a:cubicBezTo>
                    <a:pt x="28" y="213"/>
                    <a:pt x="12" y="245"/>
                    <a:pt x="8" y="267"/>
                  </a:cubicBezTo>
                  <a:cubicBezTo>
                    <a:pt x="4" y="295"/>
                    <a:pt x="22" y="318"/>
                    <a:pt x="18" y="344"/>
                  </a:cubicBezTo>
                  <a:cubicBezTo>
                    <a:pt x="2" y="306"/>
                    <a:pt x="1" y="253"/>
                    <a:pt x="1" y="212"/>
                  </a:cubicBezTo>
                  <a:cubicBezTo>
                    <a:pt x="0" y="180"/>
                    <a:pt x="16" y="132"/>
                    <a:pt x="37" y="108"/>
                  </a:cubicBezTo>
                  <a:cubicBezTo>
                    <a:pt x="37" y="113"/>
                    <a:pt x="40" y="117"/>
                    <a:pt x="40" y="123"/>
                  </a:cubicBezTo>
                  <a:cubicBezTo>
                    <a:pt x="46" y="113"/>
                    <a:pt x="50" y="96"/>
                    <a:pt x="57" y="86"/>
                  </a:cubicBezTo>
                  <a:cubicBezTo>
                    <a:pt x="66" y="73"/>
                    <a:pt x="76" y="63"/>
                    <a:pt x="84" y="50"/>
                  </a:cubicBezTo>
                  <a:cubicBezTo>
                    <a:pt x="94" y="34"/>
                    <a:pt x="102" y="25"/>
                    <a:pt x="118" y="16"/>
                  </a:cubicBezTo>
                  <a:cubicBezTo>
                    <a:pt x="129" y="9"/>
                    <a:pt x="144" y="8"/>
                    <a:pt x="156" y="0"/>
                  </a:cubicBezTo>
                  <a:cubicBezTo>
                    <a:pt x="129" y="36"/>
                    <a:pt x="96" y="70"/>
                    <a:pt x="77" y="107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1" name="Freeform 318"/>
            <p:cNvSpPr>
              <a:spLocks/>
            </p:cNvSpPr>
            <p:nvPr/>
          </p:nvSpPr>
          <p:spPr bwMode="gray">
            <a:xfrm>
              <a:off x="5921963" y="1896348"/>
              <a:ext cx="105357" cy="169944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8" y="266"/>
                </a:cxn>
                <a:cxn ang="0">
                  <a:pos x="30" y="295"/>
                </a:cxn>
                <a:cxn ang="0">
                  <a:pos x="173" y="221"/>
                </a:cxn>
                <a:cxn ang="0">
                  <a:pos x="189" y="109"/>
                </a:cxn>
                <a:cxn ang="0">
                  <a:pos x="170" y="54"/>
                </a:cxn>
                <a:cxn ang="0">
                  <a:pos x="168" y="0"/>
                </a:cxn>
                <a:cxn ang="0">
                  <a:pos x="170" y="69"/>
                </a:cxn>
                <a:cxn ang="0">
                  <a:pos x="164" y="148"/>
                </a:cxn>
                <a:cxn ang="0">
                  <a:pos x="152" y="60"/>
                </a:cxn>
                <a:cxn ang="0">
                  <a:pos x="142" y="151"/>
                </a:cxn>
                <a:cxn ang="0">
                  <a:pos x="126" y="233"/>
                </a:cxn>
                <a:cxn ang="0">
                  <a:pos x="55" y="282"/>
                </a:cxn>
                <a:cxn ang="0">
                  <a:pos x="6" y="227"/>
                </a:cxn>
              </a:cxnLst>
              <a:rect l="0" t="0" r="r" b="b"/>
              <a:pathLst>
                <a:path w="195" h="314">
                  <a:moveTo>
                    <a:pt x="0" y="229"/>
                  </a:moveTo>
                  <a:cubicBezTo>
                    <a:pt x="2" y="238"/>
                    <a:pt x="4" y="256"/>
                    <a:pt x="8" y="266"/>
                  </a:cubicBezTo>
                  <a:cubicBezTo>
                    <a:pt x="13" y="277"/>
                    <a:pt x="25" y="283"/>
                    <a:pt x="30" y="295"/>
                  </a:cubicBezTo>
                  <a:cubicBezTo>
                    <a:pt x="87" y="314"/>
                    <a:pt x="154" y="274"/>
                    <a:pt x="173" y="221"/>
                  </a:cubicBezTo>
                  <a:cubicBezTo>
                    <a:pt x="184" y="193"/>
                    <a:pt x="195" y="140"/>
                    <a:pt x="189" y="109"/>
                  </a:cubicBezTo>
                  <a:cubicBezTo>
                    <a:pt x="186" y="90"/>
                    <a:pt x="173" y="72"/>
                    <a:pt x="170" y="54"/>
                  </a:cubicBezTo>
                  <a:cubicBezTo>
                    <a:pt x="166" y="36"/>
                    <a:pt x="168" y="18"/>
                    <a:pt x="168" y="0"/>
                  </a:cubicBezTo>
                  <a:cubicBezTo>
                    <a:pt x="168" y="24"/>
                    <a:pt x="171" y="48"/>
                    <a:pt x="170" y="69"/>
                  </a:cubicBezTo>
                  <a:cubicBezTo>
                    <a:pt x="168" y="95"/>
                    <a:pt x="163" y="121"/>
                    <a:pt x="164" y="148"/>
                  </a:cubicBezTo>
                  <a:cubicBezTo>
                    <a:pt x="146" y="127"/>
                    <a:pt x="152" y="86"/>
                    <a:pt x="152" y="60"/>
                  </a:cubicBezTo>
                  <a:cubicBezTo>
                    <a:pt x="145" y="89"/>
                    <a:pt x="142" y="120"/>
                    <a:pt x="142" y="151"/>
                  </a:cubicBezTo>
                  <a:cubicBezTo>
                    <a:pt x="142" y="182"/>
                    <a:pt x="146" y="211"/>
                    <a:pt x="126" y="233"/>
                  </a:cubicBezTo>
                  <a:cubicBezTo>
                    <a:pt x="106" y="255"/>
                    <a:pt x="87" y="277"/>
                    <a:pt x="55" y="282"/>
                  </a:cubicBezTo>
                  <a:cubicBezTo>
                    <a:pt x="23" y="286"/>
                    <a:pt x="9" y="252"/>
                    <a:pt x="6" y="227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2" name="Freeform 319"/>
            <p:cNvSpPr>
              <a:spLocks/>
            </p:cNvSpPr>
            <p:nvPr/>
          </p:nvSpPr>
          <p:spPr bwMode="gray">
            <a:xfrm>
              <a:off x="5921963" y="1896348"/>
              <a:ext cx="105357" cy="169944"/>
            </a:xfrm>
            <a:custGeom>
              <a:avLst/>
              <a:gdLst/>
              <a:ahLst/>
              <a:cxnLst>
                <a:cxn ang="0">
                  <a:pos x="0" y="229"/>
                </a:cxn>
                <a:cxn ang="0">
                  <a:pos x="8" y="266"/>
                </a:cxn>
                <a:cxn ang="0">
                  <a:pos x="30" y="295"/>
                </a:cxn>
                <a:cxn ang="0">
                  <a:pos x="173" y="221"/>
                </a:cxn>
                <a:cxn ang="0">
                  <a:pos x="189" y="109"/>
                </a:cxn>
                <a:cxn ang="0">
                  <a:pos x="170" y="54"/>
                </a:cxn>
                <a:cxn ang="0">
                  <a:pos x="168" y="0"/>
                </a:cxn>
                <a:cxn ang="0">
                  <a:pos x="170" y="69"/>
                </a:cxn>
                <a:cxn ang="0">
                  <a:pos x="164" y="148"/>
                </a:cxn>
                <a:cxn ang="0">
                  <a:pos x="152" y="60"/>
                </a:cxn>
                <a:cxn ang="0">
                  <a:pos x="142" y="151"/>
                </a:cxn>
                <a:cxn ang="0">
                  <a:pos x="126" y="233"/>
                </a:cxn>
                <a:cxn ang="0">
                  <a:pos x="55" y="282"/>
                </a:cxn>
                <a:cxn ang="0">
                  <a:pos x="6" y="227"/>
                </a:cxn>
              </a:cxnLst>
              <a:rect l="0" t="0" r="r" b="b"/>
              <a:pathLst>
                <a:path w="195" h="314">
                  <a:moveTo>
                    <a:pt x="0" y="229"/>
                  </a:moveTo>
                  <a:cubicBezTo>
                    <a:pt x="2" y="238"/>
                    <a:pt x="4" y="256"/>
                    <a:pt x="8" y="266"/>
                  </a:cubicBezTo>
                  <a:cubicBezTo>
                    <a:pt x="13" y="277"/>
                    <a:pt x="25" y="283"/>
                    <a:pt x="30" y="295"/>
                  </a:cubicBezTo>
                  <a:cubicBezTo>
                    <a:pt x="87" y="314"/>
                    <a:pt x="154" y="274"/>
                    <a:pt x="173" y="221"/>
                  </a:cubicBezTo>
                  <a:cubicBezTo>
                    <a:pt x="184" y="193"/>
                    <a:pt x="195" y="140"/>
                    <a:pt x="189" y="109"/>
                  </a:cubicBezTo>
                  <a:cubicBezTo>
                    <a:pt x="186" y="90"/>
                    <a:pt x="173" y="72"/>
                    <a:pt x="170" y="54"/>
                  </a:cubicBezTo>
                  <a:cubicBezTo>
                    <a:pt x="166" y="36"/>
                    <a:pt x="168" y="18"/>
                    <a:pt x="168" y="0"/>
                  </a:cubicBezTo>
                  <a:cubicBezTo>
                    <a:pt x="168" y="24"/>
                    <a:pt x="171" y="48"/>
                    <a:pt x="170" y="69"/>
                  </a:cubicBezTo>
                  <a:cubicBezTo>
                    <a:pt x="168" y="95"/>
                    <a:pt x="163" y="121"/>
                    <a:pt x="164" y="148"/>
                  </a:cubicBezTo>
                  <a:cubicBezTo>
                    <a:pt x="146" y="127"/>
                    <a:pt x="152" y="86"/>
                    <a:pt x="152" y="60"/>
                  </a:cubicBezTo>
                  <a:cubicBezTo>
                    <a:pt x="145" y="89"/>
                    <a:pt x="142" y="120"/>
                    <a:pt x="142" y="151"/>
                  </a:cubicBezTo>
                  <a:cubicBezTo>
                    <a:pt x="142" y="182"/>
                    <a:pt x="146" y="211"/>
                    <a:pt x="126" y="233"/>
                  </a:cubicBezTo>
                  <a:cubicBezTo>
                    <a:pt x="106" y="255"/>
                    <a:pt x="87" y="277"/>
                    <a:pt x="55" y="282"/>
                  </a:cubicBezTo>
                  <a:cubicBezTo>
                    <a:pt x="23" y="286"/>
                    <a:pt x="9" y="252"/>
                    <a:pt x="6" y="227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3" name="Freeform 320"/>
            <p:cNvSpPr>
              <a:spLocks/>
            </p:cNvSpPr>
            <p:nvPr/>
          </p:nvSpPr>
          <p:spPr bwMode="gray">
            <a:xfrm>
              <a:off x="5880736" y="2062399"/>
              <a:ext cx="64359" cy="2656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7"/>
                </a:cxn>
                <a:cxn ang="0">
                  <a:pos x="119" y="2"/>
                </a:cxn>
                <a:cxn ang="0">
                  <a:pos x="59" y="23"/>
                </a:cxn>
                <a:cxn ang="0">
                  <a:pos x="0" y="6"/>
                </a:cxn>
              </a:cxnLst>
              <a:rect l="0" t="0" r="r" b="b"/>
              <a:pathLst>
                <a:path w="119" h="49">
                  <a:moveTo>
                    <a:pt x="0" y="10"/>
                  </a:moveTo>
                  <a:cubicBezTo>
                    <a:pt x="0" y="12"/>
                    <a:pt x="0" y="15"/>
                    <a:pt x="0" y="17"/>
                  </a:cubicBezTo>
                  <a:cubicBezTo>
                    <a:pt x="40" y="33"/>
                    <a:pt x="93" y="49"/>
                    <a:pt x="119" y="2"/>
                  </a:cubicBezTo>
                  <a:cubicBezTo>
                    <a:pt x="91" y="0"/>
                    <a:pt x="82" y="16"/>
                    <a:pt x="59" y="23"/>
                  </a:cubicBezTo>
                  <a:cubicBezTo>
                    <a:pt x="29" y="33"/>
                    <a:pt x="26" y="6"/>
                    <a:pt x="0" y="6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4" name="Freeform 321"/>
            <p:cNvSpPr>
              <a:spLocks/>
            </p:cNvSpPr>
            <p:nvPr/>
          </p:nvSpPr>
          <p:spPr bwMode="gray">
            <a:xfrm>
              <a:off x="5880736" y="2062399"/>
              <a:ext cx="64359" cy="2656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7"/>
                </a:cxn>
                <a:cxn ang="0">
                  <a:pos x="119" y="2"/>
                </a:cxn>
                <a:cxn ang="0">
                  <a:pos x="59" y="23"/>
                </a:cxn>
                <a:cxn ang="0">
                  <a:pos x="0" y="6"/>
                </a:cxn>
              </a:cxnLst>
              <a:rect l="0" t="0" r="r" b="b"/>
              <a:pathLst>
                <a:path w="119" h="49">
                  <a:moveTo>
                    <a:pt x="0" y="10"/>
                  </a:moveTo>
                  <a:cubicBezTo>
                    <a:pt x="0" y="12"/>
                    <a:pt x="0" y="15"/>
                    <a:pt x="0" y="17"/>
                  </a:cubicBezTo>
                  <a:cubicBezTo>
                    <a:pt x="40" y="33"/>
                    <a:pt x="93" y="49"/>
                    <a:pt x="119" y="2"/>
                  </a:cubicBezTo>
                  <a:cubicBezTo>
                    <a:pt x="91" y="0"/>
                    <a:pt x="82" y="16"/>
                    <a:pt x="59" y="23"/>
                  </a:cubicBezTo>
                  <a:cubicBezTo>
                    <a:pt x="29" y="33"/>
                    <a:pt x="26" y="6"/>
                    <a:pt x="0" y="6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5" name="Freeform 322"/>
            <p:cNvSpPr>
              <a:spLocks/>
            </p:cNvSpPr>
            <p:nvPr/>
          </p:nvSpPr>
          <p:spPr bwMode="gray">
            <a:xfrm>
              <a:off x="6028465" y="1968266"/>
              <a:ext cx="24965" cy="80621"/>
            </a:xfrm>
            <a:custGeom>
              <a:avLst/>
              <a:gdLst/>
              <a:ahLst/>
              <a:cxnLst>
                <a:cxn ang="0">
                  <a:pos x="2" y="149"/>
                </a:cxn>
                <a:cxn ang="0">
                  <a:pos x="31" y="0"/>
                </a:cxn>
                <a:cxn ang="0">
                  <a:pos x="43" y="90"/>
                </a:cxn>
                <a:cxn ang="0">
                  <a:pos x="0" y="149"/>
                </a:cxn>
              </a:cxnLst>
              <a:rect l="0" t="0" r="r" b="b"/>
              <a:pathLst>
                <a:path w="46" h="149">
                  <a:moveTo>
                    <a:pt x="2" y="149"/>
                  </a:moveTo>
                  <a:cubicBezTo>
                    <a:pt x="44" y="125"/>
                    <a:pt x="31" y="38"/>
                    <a:pt x="31" y="0"/>
                  </a:cubicBezTo>
                  <a:cubicBezTo>
                    <a:pt x="30" y="32"/>
                    <a:pt x="41" y="59"/>
                    <a:pt x="43" y="90"/>
                  </a:cubicBezTo>
                  <a:cubicBezTo>
                    <a:pt x="46" y="121"/>
                    <a:pt x="26" y="137"/>
                    <a:pt x="0" y="149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6" name="Freeform 323"/>
            <p:cNvSpPr>
              <a:spLocks/>
            </p:cNvSpPr>
            <p:nvPr/>
          </p:nvSpPr>
          <p:spPr bwMode="gray">
            <a:xfrm>
              <a:off x="6028465" y="1968266"/>
              <a:ext cx="24965" cy="80621"/>
            </a:xfrm>
            <a:custGeom>
              <a:avLst/>
              <a:gdLst/>
              <a:ahLst/>
              <a:cxnLst>
                <a:cxn ang="0">
                  <a:pos x="2" y="149"/>
                </a:cxn>
                <a:cxn ang="0">
                  <a:pos x="31" y="0"/>
                </a:cxn>
                <a:cxn ang="0">
                  <a:pos x="43" y="90"/>
                </a:cxn>
                <a:cxn ang="0">
                  <a:pos x="0" y="149"/>
                </a:cxn>
              </a:cxnLst>
              <a:rect l="0" t="0" r="r" b="b"/>
              <a:pathLst>
                <a:path w="46" h="149">
                  <a:moveTo>
                    <a:pt x="2" y="149"/>
                  </a:moveTo>
                  <a:cubicBezTo>
                    <a:pt x="44" y="125"/>
                    <a:pt x="31" y="38"/>
                    <a:pt x="31" y="0"/>
                  </a:cubicBezTo>
                  <a:cubicBezTo>
                    <a:pt x="30" y="32"/>
                    <a:pt x="41" y="59"/>
                    <a:pt x="43" y="90"/>
                  </a:cubicBezTo>
                  <a:cubicBezTo>
                    <a:pt x="46" y="121"/>
                    <a:pt x="26" y="137"/>
                    <a:pt x="0" y="149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7" name="Freeform 324"/>
            <p:cNvSpPr>
              <a:spLocks/>
            </p:cNvSpPr>
            <p:nvPr/>
          </p:nvSpPr>
          <p:spPr bwMode="gray">
            <a:xfrm>
              <a:off x="6065340" y="2012011"/>
              <a:ext cx="7558" cy="38478"/>
            </a:xfrm>
            <a:custGeom>
              <a:avLst/>
              <a:gdLst/>
              <a:ahLst/>
              <a:cxnLst>
                <a:cxn ang="0">
                  <a:pos x="14" y="58"/>
                </a:cxn>
                <a:cxn ang="0">
                  <a:pos x="4" y="0"/>
                </a:cxn>
                <a:cxn ang="0">
                  <a:pos x="2" y="71"/>
                </a:cxn>
                <a:cxn ang="0">
                  <a:pos x="8" y="60"/>
                </a:cxn>
              </a:cxnLst>
              <a:rect l="0" t="0" r="r" b="b"/>
              <a:pathLst>
                <a:path w="14" h="71">
                  <a:moveTo>
                    <a:pt x="14" y="58"/>
                  </a:moveTo>
                  <a:cubicBezTo>
                    <a:pt x="14" y="40"/>
                    <a:pt x="13" y="15"/>
                    <a:pt x="4" y="0"/>
                  </a:cubicBezTo>
                  <a:cubicBezTo>
                    <a:pt x="4" y="24"/>
                    <a:pt x="0" y="48"/>
                    <a:pt x="2" y="71"/>
                  </a:cubicBezTo>
                  <a:cubicBezTo>
                    <a:pt x="3" y="65"/>
                    <a:pt x="5" y="65"/>
                    <a:pt x="8" y="60"/>
                  </a:cubicBezTo>
                </a:path>
              </a:pathLst>
            </a:custGeom>
            <a:solidFill>
              <a:srgbClr val="606060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8" name="Freeform 325"/>
            <p:cNvSpPr>
              <a:spLocks/>
            </p:cNvSpPr>
            <p:nvPr/>
          </p:nvSpPr>
          <p:spPr bwMode="gray">
            <a:xfrm>
              <a:off x="6065340" y="2012011"/>
              <a:ext cx="7558" cy="38478"/>
            </a:xfrm>
            <a:custGeom>
              <a:avLst/>
              <a:gdLst/>
              <a:ahLst/>
              <a:cxnLst>
                <a:cxn ang="0">
                  <a:pos x="14" y="58"/>
                </a:cxn>
                <a:cxn ang="0">
                  <a:pos x="4" y="0"/>
                </a:cxn>
                <a:cxn ang="0">
                  <a:pos x="2" y="71"/>
                </a:cxn>
                <a:cxn ang="0">
                  <a:pos x="8" y="60"/>
                </a:cxn>
              </a:cxnLst>
              <a:rect l="0" t="0" r="r" b="b"/>
              <a:pathLst>
                <a:path w="14" h="71">
                  <a:moveTo>
                    <a:pt x="14" y="58"/>
                  </a:moveTo>
                  <a:cubicBezTo>
                    <a:pt x="14" y="40"/>
                    <a:pt x="13" y="15"/>
                    <a:pt x="4" y="0"/>
                  </a:cubicBezTo>
                  <a:cubicBezTo>
                    <a:pt x="4" y="24"/>
                    <a:pt x="0" y="48"/>
                    <a:pt x="2" y="71"/>
                  </a:cubicBezTo>
                  <a:cubicBezTo>
                    <a:pt x="3" y="65"/>
                    <a:pt x="5" y="65"/>
                    <a:pt x="8" y="60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59" name="Freeform 326"/>
            <p:cNvSpPr>
              <a:spLocks/>
            </p:cNvSpPr>
            <p:nvPr/>
          </p:nvSpPr>
          <p:spPr bwMode="gray">
            <a:xfrm>
              <a:off x="6270786" y="1905509"/>
              <a:ext cx="50847" cy="152538"/>
            </a:xfrm>
            <a:custGeom>
              <a:avLst/>
              <a:gdLst/>
              <a:ahLst/>
              <a:cxnLst>
                <a:cxn ang="0">
                  <a:pos x="2" y="206"/>
                </a:cxn>
                <a:cxn ang="0">
                  <a:pos x="45" y="119"/>
                </a:cxn>
                <a:cxn ang="0">
                  <a:pos x="68" y="62"/>
                </a:cxn>
                <a:cxn ang="0">
                  <a:pos x="92" y="0"/>
                </a:cxn>
                <a:cxn ang="0">
                  <a:pos x="64" y="91"/>
                </a:cxn>
                <a:cxn ang="0">
                  <a:pos x="45" y="173"/>
                </a:cxn>
                <a:cxn ang="0">
                  <a:pos x="51" y="239"/>
                </a:cxn>
                <a:cxn ang="0">
                  <a:pos x="83" y="282"/>
                </a:cxn>
                <a:cxn ang="0">
                  <a:pos x="45" y="247"/>
                </a:cxn>
                <a:cxn ang="0">
                  <a:pos x="0" y="212"/>
                </a:cxn>
              </a:cxnLst>
              <a:rect l="0" t="0" r="r" b="b"/>
              <a:pathLst>
                <a:path w="94" h="282">
                  <a:moveTo>
                    <a:pt x="2" y="206"/>
                  </a:moveTo>
                  <a:cubicBezTo>
                    <a:pt x="16" y="177"/>
                    <a:pt x="32" y="149"/>
                    <a:pt x="45" y="119"/>
                  </a:cubicBezTo>
                  <a:cubicBezTo>
                    <a:pt x="53" y="101"/>
                    <a:pt x="60" y="81"/>
                    <a:pt x="68" y="62"/>
                  </a:cubicBezTo>
                  <a:cubicBezTo>
                    <a:pt x="76" y="43"/>
                    <a:pt x="90" y="21"/>
                    <a:pt x="92" y="0"/>
                  </a:cubicBezTo>
                  <a:cubicBezTo>
                    <a:pt x="94" y="35"/>
                    <a:pt x="76" y="61"/>
                    <a:pt x="64" y="91"/>
                  </a:cubicBezTo>
                  <a:cubicBezTo>
                    <a:pt x="54" y="118"/>
                    <a:pt x="48" y="146"/>
                    <a:pt x="45" y="173"/>
                  </a:cubicBezTo>
                  <a:cubicBezTo>
                    <a:pt x="43" y="195"/>
                    <a:pt x="38" y="221"/>
                    <a:pt x="51" y="239"/>
                  </a:cubicBezTo>
                  <a:cubicBezTo>
                    <a:pt x="61" y="253"/>
                    <a:pt x="79" y="265"/>
                    <a:pt x="83" y="282"/>
                  </a:cubicBezTo>
                  <a:cubicBezTo>
                    <a:pt x="70" y="271"/>
                    <a:pt x="59" y="258"/>
                    <a:pt x="45" y="247"/>
                  </a:cubicBezTo>
                  <a:cubicBezTo>
                    <a:pt x="32" y="237"/>
                    <a:pt x="10" y="225"/>
                    <a:pt x="0" y="212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0" name="Freeform 327"/>
            <p:cNvSpPr>
              <a:spLocks/>
            </p:cNvSpPr>
            <p:nvPr/>
          </p:nvSpPr>
          <p:spPr bwMode="gray">
            <a:xfrm>
              <a:off x="6270786" y="1905509"/>
              <a:ext cx="50847" cy="152538"/>
            </a:xfrm>
            <a:custGeom>
              <a:avLst/>
              <a:gdLst/>
              <a:ahLst/>
              <a:cxnLst>
                <a:cxn ang="0">
                  <a:pos x="2" y="206"/>
                </a:cxn>
                <a:cxn ang="0">
                  <a:pos x="45" y="119"/>
                </a:cxn>
                <a:cxn ang="0">
                  <a:pos x="68" y="62"/>
                </a:cxn>
                <a:cxn ang="0">
                  <a:pos x="92" y="0"/>
                </a:cxn>
                <a:cxn ang="0">
                  <a:pos x="64" y="91"/>
                </a:cxn>
                <a:cxn ang="0">
                  <a:pos x="45" y="173"/>
                </a:cxn>
                <a:cxn ang="0">
                  <a:pos x="51" y="239"/>
                </a:cxn>
                <a:cxn ang="0">
                  <a:pos x="83" y="282"/>
                </a:cxn>
                <a:cxn ang="0">
                  <a:pos x="45" y="247"/>
                </a:cxn>
                <a:cxn ang="0">
                  <a:pos x="0" y="212"/>
                </a:cxn>
              </a:cxnLst>
              <a:rect l="0" t="0" r="r" b="b"/>
              <a:pathLst>
                <a:path w="94" h="282">
                  <a:moveTo>
                    <a:pt x="2" y="206"/>
                  </a:moveTo>
                  <a:cubicBezTo>
                    <a:pt x="16" y="177"/>
                    <a:pt x="32" y="149"/>
                    <a:pt x="45" y="119"/>
                  </a:cubicBezTo>
                  <a:cubicBezTo>
                    <a:pt x="53" y="101"/>
                    <a:pt x="60" y="81"/>
                    <a:pt x="68" y="62"/>
                  </a:cubicBezTo>
                  <a:cubicBezTo>
                    <a:pt x="76" y="43"/>
                    <a:pt x="90" y="21"/>
                    <a:pt x="92" y="0"/>
                  </a:cubicBezTo>
                  <a:cubicBezTo>
                    <a:pt x="94" y="35"/>
                    <a:pt x="76" y="61"/>
                    <a:pt x="64" y="91"/>
                  </a:cubicBezTo>
                  <a:cubicBezTo>
                    <a:pt x="54" y="118"/>
                    <a:pt x="48" y="146"/>
                    <a:pt x="45" y="173"/>
                  </a:cubicBezTo>
                  <a:cubicBezTo>
                    <a:pt x="43" y="195"/>
                    <a:pt x="38" y="221"/>
                    <a:pt x="51" y="239"/>
                  </a:cubicBezTo>
                  <a:cubicBezTo>
                    <a:pt x="61" y="253"/>
                    <a:pt x="79" y="265"/>
                    <a:pt x="83" y="282"/>
                  </a:cubicBezTo>
                  <a:cubicBezTo>
                    <a:pt x="70" y="271"/>
                    <a:pt x="59" y="258"/>
                    <a:pt x="45" y="247"/>
                  </a:cubicBezTo>
                  <a:cubicBezTo>
                    <a:pt x="32" y="237"/>
                    <a:pt x="10" y="225"/>
                    <a:pt x="0" y="212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1" name="Freeform 328"/>
            <p:cNvSpPr>
              <a:spLocks/>
            </p:cNvSpPr>
            <p:nvPr/>
          </p:nvSpPr>
          <p:spPr bwMode="gray">
            <a:xfrm>
              <a:off x="6344993" y="2065605"/>
              <a:ext cx="55656" cy="19010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0" y="0"/>
                </a:cxn>
                <a:cxn ang="0">
                  <a:pos x="103" y="1"/>
                </a:cxn>
                <a:cxn ang="0">
                  <a:pos x="54" y="35"/>
                </a:cxn>
              </a:cxnLst>
              <a:rect l="0" t="0" r="r" b="b"/>
              <a:pathLst>
                <a:path w="103" h="35">
                  <a:moveTo>
                    <a:pt x="58" y="31"/>
                  </a:moveTo>
                  <a:cubicBezTo>
                    <a:pt x="43" y="30"/>
                    <a:pt x="9" y="15"/>
                    <a:pt x="0" y="0"/>
                  </a:cubicBezTo>
                  <a:cubicBezTo>
                    <a:pt x="33" y="15"/>
                    <a:pt x="71" y="24"/>
                    <a:pt x="103" y="1"/>
                  </a:cubicBezTo>
                  <a:cubicBezTo>
                    <a:pt x="100" y="13"/>
                    <a:pt x="67" y="35"/>
                    <a:pt x="54" y="35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2" name="Freeform 329"/>
            <p:cNvSpPr>
              <a:spLocks/>
            </p:cNvSpPr>
            <p:nvPr/>
          </p:nvSpPr>
          <p:spPr bwMode="gray">
            <a:xfrm>
              <a:off x="6344993" y="2065605"/>
              <a:ext cx="55656" cy="19010"/>
            </a:xfrm>
            <a:custGeom>
              <a:avLst/>
              <a:gdLst/>
              <a:ahLst/>
              <a:cxnLst>
                <a:cxn ang="0">
                  <a:pos x="58" y="31"/>
                </a:cxn>
                <a:cxn ang="0">
                  <a:pos x="0" y="0"/>
                </a:cxn>
                <a:cxn ang="0">
                  <a:pos x="103" y="1"/>
                </a:cxn>
                <a:cxn ang="0">
                  <a:pos x="54" y="35"/>
                </a:cxn>
              </a:cxnLst>
              <a:rect l="0" t="0" r="r" b="b"/>
              <a:pathLst>
                <a:path w="103" h="35">
                  <a:moveTo>
                    <a:pt x="58" y="31"/>
                  </a:moveTo>
                  <a:cubicBezTo>
                    <a:pt x="43" y="30"/>
                    <a:pt x="9" y="15"/>
                    <a:pt x="0" y="0"/>
                  </a:cubicBezTo>
                  <a:cubicBezTo>
                    <a:pt x="33" y="15"/>
                    <a:pt x="71" y="24"/>
                    <a:pt x="103" y="1"/>
                  </a:cubicBezTo>
                  <a:cubicBezTo>
                    <a:pt x="100" y="13"/>
                    <a:pt x="67" y="35"/>
                    <a:pt x="54" y="35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3" name="Freeform 330"/>
            <p:cNvSpPr>
              <a:spLocks/>
            </p:cNvSpPr>
            <p:nvPr/>
          </p:nvSpPr>
          <p:spPr bwMode="gray">
            <a:xfrm>
              <a:off x="6125348" y="1732357"/>
              <a:ext cx="92531" cy="9207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5" y="1"/>
                </a:cxn>
                <a:cxn ang="0">
                  <a:pos x="96" y="95"/>
                </a:cxn>
                <a:cxn ang="0">
                  <a:pos x="171" y="160"/>
                </a:cxn>
                <a:cxn ang="0">
                  <a:pos x="105" y="152"/>
                </a:cxn>
                <a:cxn ang="0">
                  <a:pos x="78" y="94"/>
                </a:cxn>
                <a:cxn ang="0">
                  <a:pos x="0" y="4"/>
                </a:cxn>
              </a:cxnLst>
              <a:rect l="0" t="0" r="r" b="b"/>
              <a:pathLst>
                <a:path w="171" h="170">
                  <a:moveTo>
                    <a:pt x="2" y="2"/>
                  </a:moveTo>
                  <a:cubicBezTo>
                    <a:pt x="16" y="2"/>
                    <a:pt x="30" y="0"/>
                    <a:pt x="45" y="1"/>
                  </a:cubicBezTo>
                  <a:cubicBezTo>
                    <a:pt x="65" y="33"/>
                    <a:pt x="86" y="58"/>
                    <a:pt x="96" y="95"/>
                  </a:cubicBezTo>
                  <a:cubicBezTo>
                    <a:pt x="108" y="139"/>
                    <a:pt x="121" y="160"/>
                    <a:pt x="171" y="160"/>
                  </a:cubicBezTo>
                  <a:cubicBezTo>
                    <a:pt x="146" y="163"/>
                    <a:pt x="122" y="170"/>
                    <a:pt x="105" y="152"/>
                  </a:cubicBezTo>
                  <a:cubicBezTo>
                    <a:pt x="90" y="136"/>
                    <a:pt x="86" y="114"/>
                    <a:pt x="78" y="94"/>
                  </a:cubicBezTo>
                  <a:cubicBezTo>
                    <a:pt x="65" y="60"/>
                    <a:pt x="48" y="2"/>
                    <a:pt x="0" y="4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4" name="Freeform 331"/>
            <p:cNvSpPr>
              <a:spLocks/>
            </p:cNvSpPr>
            <p:nvPr/>
          </p:nvSpPr>
          <p:spPr bwMode="gray">
            <a:xfrm>
              <a:off x="6125348" y="1732357"/>
              <a:ext cx="92531" cy="92072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45" y="1"/>
                </a:cxn>
                <a:cxn ang="0">
                  <a:pos x="96" y="95"/>
                </a:cxn>
                <a:cxn ang="0">
                  <a:pos x="171" y="160"/>
                </a:cxn>
                <a:cxn ang="0">
                  <a:pos x="105" y="152"/>
                </a:cxn>
                <a:cxn ang="0">
                  <a:pos x="78" y="94"/>
                </a:cxn>
                <a:cxn ang="0">
                  <a:pos x="0" y="4"/>
                </a:cxn>
              </a:cxnLst>
              <a:rect l="0" t="0" r="r" b="b"/>
              <a:pathLst>
                <a:path w="171" h="170">
                  <a:moveTo>
                    <a:pt x="2" y="2"/>
                  </a:moveTo>
                  <a:cubicBezTo>
                    <a:pt x="16" y="2"/>
                    <a:pt x="30" y="0"/>
                    <a:pt x="45" y="1"/>
                  </a:cubicBezTo>
                  <a:cubicBezTo>
                    <a:pt x="65" y="33"/>
                    <a:pt x="86" y="58"/>
                    <a:pt x="96" y="95"/>
                  </a:cubicBezTo>
                  <a:cubicBezTo>
                    <a:pt x="108" y="139"/>
                    <a:pt x="121" y="160"/>
                    <a:pt x="171" y="160"/>
                  </a:cubicBezTo>
                  <a:cubicBezTo>
                    <a:pt x="146" y="163"/>
                    <a:pt x="122" y="170"/>
                    <a:pt x="105" y="152"/>
                  </a:cubicBezTo>
                  <a:cubicBezTo>
                    <a:pt x="90" y="136"/>
                    <a:pt x="86" y="114"/>
                    <a:pt x="78" y="94"/>
                  </a:cubicBezTo>
                  <a:cubicBezTo>
                    <a:pt x="65" y="60"/>
                    <a:pt x="48" y="2"/>
                    <a:pt x="0" y="4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5" name="Freeform 332"/>
            <p:cNvSpPr>
              <a:spLocks/>
            </p:cNvSpPr>
            <p:nvPr/>
          </p:nvSpPr>
          <p:spPr bwMode="gray">
            <a:xfrm>
              <a:off x="6246966" y="1818476"/>
              <a:ext cx="41227" cy="136277"/>
            </a:xfrm>
            <a:custGeom>
              <a:avLst/>
              <a:gdLst/>
              <a:ahLst/>
              <a:cxnLst>
                <a:cxn ang="0">
                  <a:pos x="18" y="22"/>
                </a:cxn>
                <a:cxn ang="0">
                  <a:pos x="38" y="8"/>
                </a:cxn>
                <a:cxn ang="0">
                  <a:pos x="56" y="33"/>
                </a:cxn>
                <a:cxn ang="0">
                  <a:pos x="71" y="121"/>
                </a:cxn>
                <a:cxn ang="0">
                  <a:pos x="1" y="252"/>
                </a:cxn>
                <a:cxn ang="0">
                  <a:pos x="23" y="193"/>
                </a:cxn>
                <a:cxn ang="0">
                  <a:pos x="44" y="134"/>
                </a:cxn>
                <a:cxn ang="0">
                  <a:pos x="47" y="67"/>
                </a:cxn>
                <a:cxn ang="0">
                  <a:pos x="20" y="24"/>
                </a:cxn>
              </a:cxnLst>
              <a:rect l="0" t="0" r="r" b="b"/>
              <a:pathLst>
                <a:path w="76" h="252">
                  <a:moveTo>
                    <a:pt x="18" y="22"/>
                  </a:moveTo>
                  <a:cubicBezTo>
                    <a:pt x="24" y="10"/>
                    <a:pt x="23" y="0"/>
                    <a:pt x="38" y="8"/>
                  </a:cubicBezTo>
                  <a:cubicBezTo>
                    <a:pt x="46" y="11"/>
                    <a:pt x="52" y="26"/>
                    <a:pt x="56" y="33"/>
                  </a:cubicBezTo>
                  <a:cubicBezTo>
                    <a:pt x="68" y="57"/>
                    <a:pt x="76" y="94"/>
                    <a:pt x="71" y="121"/>
                  </a:cubicBezTo>
                  <a:cubicBezTo>
                    <a:pt x="63" y="165"/>
                    <a:pt x="27" y="216"/>
                    <a:pt x="1" y="252"/>
                  </a:cubicBezTo>
                  <a:cubicBezTo>
                    <a:pt x="0" y="233"/>
                    <a:pt x="17" y="209"/>
                    <a:pt x="23" y="193"/>
                  </a:cubicBezTo>
                  <a:cubicBezTo>
                    <a:pt x="30" y="174"/>
                    <a:pt x="39" y="154"/>
                    <a:pt x="44" y="134"/>
                  </a:cubicBezTo>
                  <a:cubicBezTo>
                    <a:pt x="50" y="112"/>
                    <a:pt x="49" y="90"/>
                    <a:pt x="47" y="67"/>
                  </a:cubicBezTo>
                  <a:cubicBezTo>
                    <a:pt x="45" y="44"/>
                    <a:pt x="36" y="37"/>
                    <a:pt x="20" y="24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6" name="Freeform 333"/>
            <p:cNvSpPr>
              <a:spLocks/>
            </p:cNvSpPr>
            <p:nvPr/>
          </p:nvSpPr>
          <p:spPr bwMode="gray">
            <a:xfrm>
              <a:off x="6246966" y="1818476"/>
              <a:ext cx="41227" cy="136277"/>
            </a:xfrm>
            <a:custGeom>
              <a:avLst/>
              <a:gdLst/>
              <a:ahLst/>
              <a:cxnLst>
                <a:cxn ang="0">
                  <a:pos x="18" y="22"/>
                </a:cxn>
                <a:cxn ang="0">
                  <a:pos x="38" y="8"/>
                </a:cxn>
                <a:cxn ang="0">
                  <a:pos x="56" y="33"/>
                </a:cxn>
                <a:cxn ang="0">
                  <a:pos x="71" y="121"/>
                </a:cxn>
                <a:cxn ang="0">
                  <a:pos x="1" y="252"/>
                </a:cxn>
                <a:cxn ang="0">
                  <a:pos x="23" y="193"/>
                </a:cxn>
                <a:cxn ang="0">
                  <a:pos x="44" y="134"/>
                </a:cxn>
                <a:cxn ang="0">
                  <a:pos x="47" y="67"/>
                </a:cxn>
                <a:cxn ang="0">
                  <a:pos x="20" y="24"/>
                </a:cxn>
              </a:cxnLst>
              <a:rect l="0" t="0" r="r" b="b"/>
              <a:pathLst>
                <a:path w="76" h="252">
                  <a:moveTo>
                    <a:pt x="18" y="22"/>
                  </a:moveTo>
                  <a:cubicBezTo>
                    <a:pt x="24" y="10"/>
                    <a:pt x="23" y="0"/>
                    <a:pt x="38" y="8"/>
                  </a:cubicBezTo>
                  <a:cubicBezTo>
                    <a:pt x="46" y="11"/>
                    <a:pt x="52" y="26"/>
                    <a:pt x="56" y="33"/>
                  </a:cubicBezTo>
                  <a:cubicBezTo>
                    <a:pt x="68" y="57"/>
                    <a:pt x="76" y="94"/>
                    <a:pt x="71" y="121"/>
                  </a:cubicBezTo>
                  <a:cubicBezTo>
                    <a:pt x="63" y="165"/>
                    <a:pt x="27" y="216"/>
                    <a:pt x="1" y="252"/>
                  </a:cubicBezTo>
                  <a:cubicBezTo>
                    <a:pt x="0" y="233"/>
                    <a:pt x="17" y="209"/>
                    <a:pt x="23" y="193"/>
                  </a:cubicBezTo>
                  <a:cubicBezTo>
                    <a:pt x="30" y="174"/>
                    <a:pt x="39" y="154"/>
                    <a:pt x="44" y="134"/>
                  </a:cubicBezTo>
                  <a:cubicBezTo>
                    <a:pt x="50" y="112"/>
                    <a:pt x="49" y="90"/>
                    <a:pt x="47" y="67"/>
                  </a:cubicBezTo>
                  <a:cubicBezTo>
                    <a:pt x="45" y="44"/>
                    <a:pt x="36" y="37"/>
                    <a:pt x="20" y="24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7" name="Freeform 334"/>
            <p:cNvSpPr>
              <a:spLocks/>
            </p:cNvSpPr>
            <p:nvPr/>
          </p:nvSpPr>
          <p:spPr bwMode="gray">
            <a:xfrm>
              <a:off x="6068547" y="1626314"/>
              <a:ext cx="230869" cy="99632"/>
            </a:xfrm>
            <a:custGeom>
              <a:avLst/>
              <a:gdLst/>
              <a:ahLst/>
              <a:cxnLst>
                <a:cxn ang="0">
                  <a:pos x="23" y="85"/>
                </a:cxn>
                <a:cxn ang="0">
                  <a:pos x="77" y="64"/>
                </a:cxn>
                <a:cxn ang="0">
                  <a:pos x="156" y="58"/>
                </a:cxn>
                <a:cxn ang="0">
                  <a:pos x="269" y="119"/>
                </a:cxn>
                <a:cxn ang="0">
                  <a:pos x="172" y="54"/>
                </a:cxn>
                <a:cxn ang="0">
                  <a:pos x="208" y="50"/>
                </a:cxn>
                <a:cxn ang="0">
                  <a:pos x="179" y="40"/>
                </a:cxn>
                <a:cxn ang="0">
                  <a:pos x="241" y="27"/>
                </a:cxn>
                <a:cxn ang="0">
                  <a:pos x="309" y="70"/>
                </a:cxn>
                <a:cxn ang="0">
                  <a:pos x="349" y="126"/>
                </a:cxn>
                <a:cxn ang="0">
                  <a:pos x="427" y="184"/>
                </a:cxn>
                <a:cxn ang="0">
                  <a:pos x="366" y="112"/>
                </a:cxn>
                <a:cxn ang="0">
                  <a:pos x="304" y="45"/>
                </a:cxn>
                <a:cxn ang="0">
                  <a:pos x="215" y="11"/>
                </a:cxn>
                <a:cxn ang="0">
                  <a:pos x="140" y="21"/>
                </a:cxn>
                <a:cxn ang="0">
                  <a:pos x="142" y="40"/>
                </a:cxn>
                <a:cxn ang="0">
                  <a:pos x="77" y="53"/>
                </a:cxn>
                <a:cxn ang="0">
                  <a:pos x="4" y="104"/>
                </a:cxn>
                <a:cxn ang="0">
                  <a:pos x="31" y="83"/>
                </a:cxn>
              </a:cxnLst>
              <a:rect l="0" t="0" r="r" b="b"/>
              <a:pathLst>
                <a:path w="427" h="184">
                  <a:moveTo>
                    <a:pt x="23" y="85"/>
                  </a:moveTo>
                  <a:cubicBezTo>
                    <a:pt x="37" y="68"/>
                    <a:pt x="57" y="66"/>
                    <a:pt x="77" y="64"/>
                  </a:cubicBezTo>
                  <a:cubicBezTo>
                    <a:pt x="103" y="61"/>
                    <a:pt x="130" y="55"/>
                    <a:pt x="156" y="58"/>
                  </a:cubicBezTo>
                  <a:cubicBezTo>
                    <a:pt x="198" y="62"/>
                    <a:pt x="239" y="91"/>
                    <a:pt x="269" y="119"/>
                  </a:cubicBezTo>
                  <a:cubicBezTo>
                    <a:pt x="273" y="77"/>
                    <a:pt x="194" y="71"/>
                    <a:pt x="172" y="54"/>
                  </a:cubicBezTo>
                  <a:cubicBezTo>
                    <a:pt x="185" y="53"/>
                    <a:pt x="195" y="49"/>
                    <a:pt x="208" y="50"/>
                  </a:cubicBezTo>
                  <a:cubicBezTo>
                    <a:pt x="200" y="44"/>
                    <a:pt x="191" y="39"/>
                    <a:pt x="179" y="40"/>
                  </a:cubicBezTo>
                  <a:cubicBezTo>
                    <a:pt x="188" y="23"/>
                    <a:pt x="224" y="24"/>
                    <a:pt x="241" y="27"/>
                  </a:cubicBezTo>
                  <a:cubicBezTo>
                    <a:pt x="272" y="31"/>
                    <a:pt x="292" y="46"/>
                    <a:pt x="309" y="70"/>
                  </a:cubicBezTo>
                  <a:cubicBezTo>
                    <a:pt x="323" y="87"/>
                    <a:pt x="334" y="110"/>
                    <a:pt x="349" y="126"/>
                  </a:cubicBezTo>
                  <a:cubicBezTo>
                    <a:pt x="371" y="148"/>
                    <a:pt x="404" y="162"/>
                    <a:pt x="427" y="184"/>
                  </a:cubicBezTo>
                  <a:cubicBezTo>
                    <a:pt x="418" y="150"/>
                    <a:pt x="386" y="138"/>
                    <a:pt x="366" y="112"/>
                  </a:cubicBezTo>
                  <a:cubicBezTo>
                    <a:pt x="347" y="87"/>
                    <a:pt x="331" y="64"/>
                    <a:pt x="304" y="45"/>
                  </a:cubicBezTo>
                  <a:cubicBezTo>
                    <a:pt x="277" y="26"/>
                    <a:pt x="245" y="15"/>
                    <a:pt x="215" y="11"/>
                  </a:cubicBezTo>
                  <a:cubicBezTo>
                    <a:pt x="195" y="9"/>
                    <a:pt x="152" y="0"/>
                    <a:pt x="140" y="21"/>
                  </a:cubicBezTo>
                  <a:cubicBezTo>
                    <a:pt x="155" y="31"/>
                    <a:pt x="175" y="38"/>
                    <a:pt x="142" y="40"/>
                  </a:cubicBezTo>
                  <a:cubicBezTo>
                    <a:pt x="116" y="42"/>
                    <a:pt x="101" y="45"/>
                    <a:pt x="77" y="53"/>
                  </a:cubicBezTo>
                  <a:cubicBezTo>
                    <a:pt x="57" y="59"/>
                    <a:pt x="0" y="74"/>
                    <a:pt x="4" y="104"/>
                  </a:cubicBezTo>
                  <a:cubicBezTo>
                    <a:pt x="11" y="95"/>
                    <a:pt x="20" y="87"/>
                    <a:pt x="31" y="83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8" name="Freeform 335"/>
            <p:cNvSpPr>
              <a:spLocks/>
            </p:cNvSpPr>
            <p:nvPr/>
          </p:nvSpPr>
          <p:spPr bwMode="gray">
            <a:xfrm>
              <a:off x="6068547" y="1626314"/>
              <a:ext cx="230869" cy="99632"/>
            </a:xfrm>
            <a:custGeom>
              <a:avLst/>
              <a:gdLst/>
              <a:ahLst/>
              <a:cxnLst>
                <a:cxn ang="0">
                  <a:pos x="23" y="85"/>
                </a:cxn>
                <a:cxn ang="0">
                  <a:pos x="77" y="64"/>
                </a:cxn>
                <a:cxn ang="0">
                  <a:pos x="156" y="58"/>
                </a:cxn>
                <a:cxn ang="0">
                  <a:pos x="269" y="119"/>
                </a:cxn>
                <a:cxn ang="0">
                  <a:pos x="172" y="54"/>
                </a:cxn>
                <a:cxn ang="0">
                  <a:pos x="208" y="50"/>
                </a:cxn>
                <a:cxn ang="0">
                  <a:pos x="179" y="40"/>
                </a:cxn>
                <a:cxn ang="0">
                  <a:pos x="241" y="27"/>
                </a:cxn>
                <a:cxn ang="0">
                  <a:pos x="309" y="70"/>
                </a:cxn>
                <a:cxn ang="0">
                  <a:pos x="349" y="126"/>
                </a:cxn>
                <a:cxn ang="0">
                  <a:pos x="427" y="184"/>
                </a:cxn>
                <a:cxn ang="0">
                  <a:pos x="366" y="112"/>
                </a:cxn>
                <a:cxn ang="0">
                  <a:pos x="304" y="45"/>
                </a:cxn>
                <a:cxn ang="0">
                  <a:pos x="215" y="11"/>
                </a:cxn>
                <a:cxn ang="0">
                  <a:pos x="140" y="21"/>
                </a:cxn>
                <a:cxn ang="0">
                  <a:pos x="142" y="40"/>
                </a:cxn>
                <a:cxn ang="0">
                  <a:pos x="77" y="53"/>
                </a:cxn>
                <a:cxn ang="0">
                  <a:pos x="4" y="104"/>
                </a:cxn>
                <a:cxn ang="0">
                  <a:pos x="31" y="83"/>
                </a:cxn>
              </a:cxnLst>
              <a:rect l="0" t="0" r="r" b="b"/>
              <a:pathLst>
                <a:path w="427" h="184">
                  <a:moveTo>
                    <a:pt x="23" y="85"/>
                  </a:moveTo>
                  <a:cubicBezTo>
                    <a:pt x="37" y="68"/>
                    <a:pt x="57" y="66"/>
                    <a:pt x="77" y="64"/>
                  </a:cubicBezTo>
                  <a:cubicBezTo>
                    <a:pt x="103" y="61"/>
                    <a:pt x="130" y="55"/>
                    <a:pt x="156" y="58"/>
                  </a:cubicBezTo>
                  <a:cubicBezTo>
                    <a:pt x="198" y="62"/>
                    <a:pt x="239" y="91"/>
                    <a:pt x="269" y="119"/>
                  </a:cubicBezTo>
                  <a:cubicBezTo>
                    <a:pt x="273" y="77"/>
                    <a:pt x="194" y="71"/>
                    <a:pt x="172" y="54"/>
                  </a:cubicBezTo>
                  <a:cubicBezTo>
                    <a:pt x="185" y="53"/>
                    <a:pt x="195" y="49"/>
                    <a:pt x="208" y="50"/>
                  </a:cubicBezTo>
                  <a:cubicBezTo>
                    <a:pt x="200" y="44"/>
                    <a:pt x="191" y="39"/>
                    <a:pt x="179" y="40"/>
                  </a:cubicBezTo>
                  <a:cubicBezTo>
                    <a:pt x="188" y="23"/>
                    <a:pt x="224" y="24"/>
                    <a:pt x="241" y="27"/>
                  </a:cubicBezTo>
                  <a:cubicBezTo>
                    <a:pt x="272" y="31"/>
                    <a:pt x="292" y="46"/>
                    <a:pt x="309" y="70"/>
                  </a:cubicBezTo>
                  <a:cubicBezTo>
                    <a:pt x="323" y="87"/>
                    <a:pt x="334" y="110"/>
                    <a:pt x="349" y="126"/>
                  </a:cubicBezTo>
                  <a:cubicBezTo>
                    <a:pt x="371" y="148"/>
                    <a:pt x="404" y="162"/>
                    <a:pt x="427" y="184"/>
                  </a:cubicBezTo>
                  <a:cubicBezTo>
                    <a:pt x="418" y="150"/>
                    <a:pt x="386" y="138"/>
                    <a:pt x="366" y="112"/>
                  </a:cubicBezTo>
                  <a:cubicBezTo>
                    <a:pt x="347" y="87"/>
                    <a:pt x="331" y="64"/>
                    <a:pt x="304" y="45"/>
                  </a:cubicBezTo>
                  <a:cubicBezTo>
                    <a:pt x="277" y="26"/>
                    <a:pt x="245" y="15"/>
                    <a:pt x="215" y="11"/>
                  </a:cubicBezTo>
                  <a:cubicBezTo>
                    <a:pt x="195" y="9"/>
                    <a:pt x="152" y="0"/>
                    <a:pt x="140" y="21"/>
                  </a:cubicBezTo>
                  <a:cubicBezTo>
                    <a:pt x="155" y="31"/>
                    <a:pt x="175" y="38"/>
                    <a:pt x="142" y="40"/>
                  </a:cubicBezTo>
                  <a:cubicBezTo>
                    <a:pt x="116" y="42"/>
                    <a:pt x="101" y="45"/>
                    <a:pt x="77" y="53"/>
                  </a:cubicBezTo>
                  <a:cubicBezTo>
                    <a:pt x="57" y="59"/>
                    <a:pt x="0" y="74"/>
                    <a:pt x="4" y="104"/>
                  </a:cubicBezTo>
                  <a:cubicBezTo>
                    <a:pt x="11" y="95"/>
                    <a:pt x="20" y="87"/>
                    <a:pt x="31" y="83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69" name="Freeform 336"/>
            <p:cNvSpPr>
              <a:spLocks/>
            </p:cNvSpPr>
            <p:nvPr/>
          </p:nvSpPr>
          <p:spPr bwMode="gray">
            <a:xfrm>
              <a:off x="6235056" y="1725258"/>
              <a:ext cx="86576" cy="168341"/>
            </a:xfrm>
            <a:custGeom>
              <a:avLst/>
              <a:gdLst/>
              <a:ahLst/>
              <a:cxnLst>
                <a:cxn ang="0">
                  <a:pos x="54" y="48"/>
                </a:cxn>
                <a:cxn ang="0">
                  <a:pos x="97" y="108"/>
                </a:cxn>
                <a:cxn ang="0">
                  <a:pos x="119" y="190"/>
                </a:cxn>
                <a:cxn ang="0">
                  <a:pos x="123" y="161"/>
                </a:cxn>
                <a:cxn ang="0">
                  <a:pos x="150" y="311"/>
                </a:cxn>
                <a:cxn ang="0">
                  <a:pos x="151" y="261"/>
                </a:cxn>
                <a:cxn ang="0">
                  <a:pos x="146" y="206"/>
                </a:cxn>
                <a:cxn ang="0">
                  <a:pos x="121" y="103"/>
                </a:cxn>
                <a:cxn ang="0">
                  <a:pos x="142" y="128"/>
                </a:cxn>
                <a:cxn ang="0">
                  <a:pos x="111" y="31"/>
                </a:cxn>
                <a:cxn ang="0">
                  <a:pos x="101" y="81"/>
                </a:cxn>
                <a:cxn ang="0">
                  <a:pos x="60" y="31"/>
                </a:cxn>
                <a:cxn ang="0">
                  <a:pos x="0" y="1"/>
                </a:cxn>
              </a:cxnLst>
              <a:rect l="0" t="0" r="r" b="b"/>
              <a:pathLst>
                <a:path w="160" h="311">
                  <a:moveTo>
                    <a:pt x="54" y="48"/>
                  </a:moveTo>
                  <a:cubicBezTo>
                    <a:pt x="78" y="45"/>
                    <a:pt x="88" y="91"/>
                    <a:pt x="97" y="108"/>
                  </a:cubicBezTo>
                  <a:cubicBezTo>
                    <a:pt x="109" y="133"/>
                    <a:pt x="120" y="159"/>
                    <a:pt x="119" y="190"/>
                  </a:cubicBezTo>
                  <a:cubicBezTo>
                    <a:pt x="119" y="180"/>
                    <a:pt x="124" y="171"/>
                    <a:pt x="123" y="161"/>
                  </a:cubicBezTo>
                  <a:cubicBezTo>
                    <a:pt x="148" y="198"/>
                    <a:pt x="150" y="265"/>
                    <a:pt x="150" y="311"/>
                  </a:cubicBezTo>
                  <a:cubicBezTo>
                    <a:pt x="160" y="296"/>
                    <a:pt x="155" y="276"/>
                    <a:pt x="151" y="261"/>
                  </a:cubicBezTo>
                  <a:cubicBezTo>
                    <a:pt x="147" y="243"/>
                    <a:pt x="146" y="226"/>
                    <a:pt x="146" y="206"/>
                  </a:cubicBezTo>
                  <a:cubicBezTo>
                    <a:pt x="146" y="169"/>
                    <a:pt x="140" y="133"/>
                    <a:pt x="121" y="103"/>
                  </a:cubicBezTo>
                  <a:cubicBezTo>
                    <a:pt x="132" y="110"/>
                    <a:pt x="137" y="115"/>
                    <a:pt x="142" y="128"/>
                  </a:cubicBezTo>
                  <a:cubicBezTo>
                    <a:pt x="144" y="100"/>
                    <a:pt x="126" y="55"/>
                    <a:pt x="111" y="31"/>
                  </a:cubicBezTo>
                  <a:cubicBezTo>
                    <a:pt x="111" y="52"/>
                    <a:pt x="105" y="63"/>
                    <a:pt x="101" y="81"/>
                  </a:cubicBezTo>
                  <a:cubicBezTo>
                    <a:pt x="78" y="76"/>
                    <a:pt x="73" y="47"/>
                    <a:pt x="60" y="31"/>
                  </a:cubicBezTo>
                  <a:cubicBezTo>
                    <a:pt x="47" y="15"/>
                    <a:pt x="20" y="0"/>
                    <a:pt x="0" y="1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0" name="Freeform 337"/>
            <p:cNvSpPr>
              <a:spLocks/>
            </p:cNvSpPr>
            <p:nvPr/>
          </p:nvSpPr>
          <p:spPr bwMode="gray">
            <a:xfrm>
              <a:off x="6235056" y="1725258"/>
              <a:ext cx="86576" cy="168341"/>
            </a:xfrm>
            <a:custGeom>
              <a:avLst/>
              <a:gdLst/>
              <a:ahLst/>
              <a:cxnLst>
                <a:cxn ang="0">
                  <a:pos x="54" y="48"/>
                </a:cxn>
                <a:cxn ang="0">
                  <a:pos x="97" y="108"/>
                </a:cxn>
                <a:cxn ang="0">
                  <a:pos x="119" y="190"/>
                </a:cxn>
                <a:cxn ang="0">
                  <a:pos x="123" y="161"/>
                </a:cxn>
                <a:cxn ang="0">
                  <a:pos x="150" y="311"/>
                </a:cxn>
                <a:cxn ang="0">
                  <a:pos x="151" y="261"/>
                </a:cxn>
                <a:cxn ang="0">
                  <a:pos x="146" y="206"/>
                </a:cxn>
                <a:cxn ang="0">
                  <a:pos x="121" y="103"/>
                </a:cxn>
                <a:cxn ang="0">
                  <a:pos x="142" y="128"/>
                </a:cxn>
                <a:cxn ang="0">
                  <a:pos x="111" y="31"/>
                </a:cxn>
                <a:cxn ang="0">
                  <a:pos x="101" y="81"/>
                </a:cxn>
                <a:cxn ang="0">
                  <a:pos x="60" y="31"/>
                </a:cxn>
                <a:cxn ang="0">
                  <a:pos x="0" y="1"/>
                </a:cxn>
              </a:cxnLst>
              <a:rect l="0" t="0" r="r" b="b"/>
              <a:pathLst>
                <a:path w="160" h="311">
                  <a:moveTo>
                    <a:pt x="54" y="48"/>
                  </a:moveTo>
                  <a:cubicBezTo>
                    <a:pt x="78" y="45"/>
                    <a:pt x="88" y="91"/>
                    <a:pt x="97" y="108"/>
                  </a:cubicBezTo>
                  <a:cubicBezTo>
                    <a:pt x="109" y="133"/>
                    <a:pt x="120" y="159"/>
                    <a:pt x="119" y="190"/>
                  </a:cubicBezTo>
                  <a:cubicBezTo>
                    <a:pt x="119" y="180"/>
                    <a:pt x="124" y="171"/>
                    <a:pt x="123" y="161"/>
                  </a:cubicBezTo>
                  <a:cubicBezTo>
                    <a:pt x="148" y="198"/>
                    <a:pt x="150" y="265"/>
                    <a:pt x="150" y="311"/>
                  </a:cubicBezTo>
                  <a:cubicBezTo>
                    <a:pt x="160" y="296"/>
                    <a:pt x="155" y="276"/>
                    <a:pt x="151" y="261"/>
                  </a:cubicBezTo>
                  <a:cubicBezTo>
                    <a:pt x="147" y="243"/>
                    <a:pt x="146" y="226"/>
                    <a:pt x="146" y="206"/>
                  </a:cubicBezTo>
                  <a:cubicBezTo>
                    <a:pt x="146" y="169"/>
                    <a:pt x="140" y="133"/>
                    <a:pt x="121" y="103"/>
                  </a:cubicBezTo>
                  <a:cubicBezTo>
                    <a:pt x="132" y="110"/>
                    <a:pt x="137" y="115"/>
                    <a:pt x="142" y="128"/>
                  </a:cubicBezTo>
                  <a:cubicBezTo>
                    <a:pt x="144" y="100"/>
                    <a:pt x="126" y="55"/>
                    <a:pt x="111" y="31"/>
                  </a:cubicBezTo>
                  <a:cubicBezTo>
                    <a:pt x="111" y="52"/>
                    <a:pt x="105" y="63"/>
                    <a:pt x="101" y="81"/>
                  </a:cubicBezTo>
                  <a:cubicBezTo>
                    <a:pt x="78" y="76"/>
                    <a:pt x="73" y="47"/>
                    <a:pt x="60" y="31"/>
                  </a:cubicBezTo>
                  <a:cubicBezTo>
                    <a:pt x="47" y="15"/>
                    <a:pt x="20" y="0"/>
                    <a:pt x="0" y="1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1" name="Freeform 338"/>
            <p:cNvSpPr>
              <a:spLocks/>
            </p:cNvSpPr>
            <p:nvPr/>
          </p:nvSpPr>
          <p:spPr bwMode="gray">
            <a:xfrm>
              <a:off x="6227498" y="1934139"/>
              <a:ext cx="80621" cy="140629"/>
            </a:xfrm>
            <a:custGeom>
              <a:avLst/>
              <a:gdLst/>
              <a:ahLst/>
              <a:cxnLst>
                <a:cxn ang="0">
                  <a:pos x="137" y="23"/>
                </a:cxn>
                <a:cxn ang="0">
                  <a:pos x="149" y="0"/>
                </a:cxn>
                <a:cxn ang="0">
                  <a:pos x="70" y="149"/>
                </a:cxn>
                <a:cxn ang="0">
                  <a:pos x="32" y="208"/>
                </a:cxn>
                <a:cxn ang="0">
                  <a:pos x="0" y="260"/>
                </a:cxn>
                <a:cxn ang="0">
                  <a:pos x="23" y="208"/>
                </a:cxn>
                <a:cxn ang="0">
                  <a:pos x="65" y="145"/>
                </a:cxn>
                <a:cxn ang="0">
                  <a:pos x="86" y="93"/>
                </a:cxn>
                <a:cxn ang="0">
                  <a:pos x="110" y="46"/>
                </a:cxn>
              </a:cxnLst>
              <a:rect l="0" t="0" r="r" b="b"/>
              <a:pathLst>
                <a:path w="149" h="260">
                  <a:moveTo>
                    <a:pt x="137" y="23"/>
                  </a:moveTo>
                  <a:cubicBezTo>
                    <a:pt x="144" y="17"/>
                    <a:pt x="146" y="9"/>
                    <a:pt x="149" y="0"/>
                  </a:cubicBezTo>
                  <a:cubicBezTo>
                    <a:pt x="120" y="47"/>
                    <a:pt x="103" y="105"/>
                    <a:pt x="70" y="149"/>
                  </a:cubicBezTo>
                  <a:cubicBezTo>
                    <a:pt x="56" y="169"/>
                    <a:pt x="42" y="185"/>
                    <a:pt x="32" y="208"/>
                  </a:cubicBezTo>
                  <a:cubicBezTo>
                    <a:pt x="24" y="229"/>
                    <a:pt x="12" y="241"/>
                    <a:pt x="0" y="260"/>
                  </a:cubicBezTo>
                  <a:cubicBezTo>
                    <a:pt x="9" y="244"/>
                    <a:pt x="13" y="224"/>
                    <a:pt x="23" y="208"/>
                  </a:cubicBezTo>
                  <a:cubicBezTo>
                    <a:pt x="36" y="187"/>
                    <a:pt x="55" y="168"/>
                    <a:pt x="65" y="145"/>
                  </a:cubicBezTo>
                  <a:cubicBezTo>
                    <a:pt x="72" y="128"/>
                    <a:pt x="77" y="108"/>
                    <a:pt x="86" y="93"/>
                  </a:cubicBezTo>
                  <a:cubicBezTo>
                    <a:pt x="96" y="78"/>
                    <a:pt x="113" y="66"/>
                    <a:pt x="110" y="46"/>
                  </a:cubicBezTo>
                </a:path>
              </a:pathLst>
            </a:custGeom>
            <a:solidFill>
              <a:srgbClr val="5E514A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2" name="Freeform 339"/>
            <p:cNvSpPr>
              <a:spLocks/>
            </p:cNvSpPr>
            <p:nvPr/>
          </p:nvSpPr>
          <p:spPr bwMode="gray">
            <a:xfrm>
              <a:off x="6227498" y="1934139"/>
              <a:ext cx="80621" cy="140629"/>
            </a:xfrm>
            <a:custGeom>
              <a:avLst/>
              <a:gdLst/>
              <a:ahLst/>
              <a:cxnLst>
                <a:cxn ang="0">
                  <a:pos x="137" y="23"/>
                </a:cxn>
                <a:cxn ang="0">
                  <a:pos x="149" y="0"/>
                </a:cxn>
                <a:cxn ang="0">
                  <a:pos x="70" y="149"/>
                </a:cxn>
                <a:cxn ang="0">
                  <a:pos x="32" y="208"/>
                </a:cxn>
                <a:cxn ang="0">
                  <a:pos x="0" y="260"/>
                </a:cxn>
                <a:cxn ang="0">
                  <a:pos x="23" y="208"/>
                </a:cxn>
                <a:cxn ang="0">
                  <a:pos x="65" y="145"/>
                </a:cxn>
                <a:cxn ang="0">
                  <a:pos x="86" y="93"/>
                </a:cxn>
                <a:cxn ang="0">
                  <a:pos x="110" y="46"/>
                </a:cxn>
              </a:cxnLst>
              <a:rect l="0" t="0" r="r" b="b"/>
              <a:pathLst>
                <a:path w="149" h="260">
                  <a:moveTo>
                    <a:pt x="137" y="23"/>
                  </a:moveTo>
                  <a:cubicBezTo>
                    <a:pt x="144" y="17"/>
                    <a:pt x="146" y="9"/>
                    <a:pt x="149" y="0"/>
                  </a:cubicBezTo>
                  <a:cubicBezTo>
                    <a:pt x="120" y="47"/>
                    <a:pt x="103" y="105"/>
                    <a:pt x="70" y="149"/>
                  </a:cubicBezTo>
                  <a:cubicBezTo>
                    <a:pt x="56" y="169"/>
                    <a:pt x="42" y="185"/>
                    <a:pt x="32" y="208"/>
                  </a:cubicBezTo>
                  <a:cubicBezTo>
                    <a:pt x="24" y="229"/>
                    <a:pt x="12" y="241"/>
                    <a:pt x="0" y="260"/>
                  </a:cubicBezTo>
                  <a:cubicBezTo>
                    <a:pt x="9" y="244"/>
                    <a:pt x="13" y="224"/>
                    <a:pt x="23" y="208"/>
                  </a:cubicBezTo>
                  <a:cubicBezTo>
                    <a:pt x="36" y="187"/>
                    <a:pt x="55" y="168"/>
                    <a:pt x="65" y="145"/>
                  </a:cubicBezTo>
                  <a:cubicBezTo>
                    <a:pt x="72" y="128"/>
                    <a:pt x="77" y="108"/>
                    <a:pt x="86" y="93"/>
                  </a:cubicBezTo>
                  <a:cubicBezTo>
                    <a:pt x="96" y="78"/>
                    <a:pt x="113" y="66"/>
                    <a:pt x="110" y="46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3" name="Freeform 345"/>
            <p:cNvSpPr>
              <a:spLocks/>
            </p:cNvSpPr>
            <p:nvPr/>
          </p:nvSpPr>
          <p:spPr bwMode="gray">
            <a:xfrm>
              <a:off x="5741712" y="4445065"/>
              <a:ext cx="67566" cy="86576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42" y="76"/>
                </a:cxn>
                <a:cxn ang="0">
                  <a:pos x="0" y="160"/>
                </a:cxn>
                <a:cxn ang="0">
                  <a:pos x="62" y="88"/>
                </a:cxn>
                <a:cxn ang="0">
                  <a:pos x="85" y="73"/>
                </a:cxn>
                <a:cxn ang="0">
                  <a:pos x="87" y="47"/>
                </a:cxn>
                <a:cxn ang="0">
                  <a:pos x="125" y="29"/>
                </a:cxn>
                <a:cxn ang="0">
                  <a:pos x="125" y="21"/>
                </a:cxn>
                <a:cxn ang="0">
                  <a:pos x="91" y="12"/>
                </a:cxn>
              </a:cxnLst>
              <a:rect l="0" t="0" r="r" b="b"/>
              <a:pathLst>
                <a:path w="125" h="160">
                  <a:moveTo>
                    <a:pt x="85" y="0"/>
                  </a:moveTo>
                  <a:cubicBezTo>
                    <a:pt x="55" y="15"/>
                    <a:pt x="56" y="50"/>
                    <a:pt x="42" y="76"/>
                  </a:cubicBezTo>
                  <a:cubicBezTo>
                    <a:pt x="28" y="101"/>
                    <a:pt x="1" y="133"/>
                    <a:pt x="0" y="160"/>
                  </a:cubicBezTo>
                  <a:cubicBezTo>
                    <a:pt x="17" y="132"/>
                    <a:pt x="36" y="108"/>
                    <a:pt x="62" y="88"/>
                  </a:cubicBezTo>
                  <a:cubicBezTo>
                    <a:pt x="70" y="81"/>
                    <a:pt x="79" y="83"/>
                    <a:pt x="85" y="73"/>
                  </a:cubicBezTo>
                  <a:cubicBezTo>
                    <a:pt x="90" y="66"/>
                    <a:pt x="83" y="54"/>
                    <a:pt x="87" y="47"/>
                  </a:cubicBezTo>
                  <a:cubicBezTo>
                    <a:pt x="96" y="33"/>
                    <a:pt x="108" y="27"/>
                    <a:pt x="125" y="29"/>
                  </a:cubicBezTo>
                  <a:cubicBezTo>
                    <a:pt x="125" y="28"/>
                    <a:pt x="125" y="22"/>
                    <a:pt x="125" y="21"/>
                  </a:cubicBezTo>
                  <a:cubicBezTo>
                    <a:pt x="114" y="16"/>
                    <a:pt x="103" y="11"/>
                    <a:pt x="91" y="12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741543" y="1742798"/>
            <a:ext cx="722933" cy="2058281"/>
            <a:chOff x="6131286" y="1590582"/>
            <a:chExt cx="1477596" cy="4206900"/>
          </a:xfrm>
        </p:grpSpPr>
        <p:sp>
          <p:nvSpPr>
            <p:cNvPr id="175" name="Freeform 391"/>
            <p:cNvSpPr>
              <a:spLocks/>
            </p:cNvSpPr>
            <p:nvPr/>
          </p:nvSpPr>
          <p:spPr bwMode="gray">
            <a:xfrm>
              <a:off x="6256522" y="3645109"/>
              <a:ext cx="303744" cy="379134"/>
            </a:xfrm>
            <a:custGeom>
              <a:avLst/>
              <a:gdLst/>
              <a:ahLst/>
              <a:cxnLst>
                <a:cxn ang="0">
                  <a:pos x="344" y="369"/>
                </a:cxn>
                <a:cxn ang="0">
                  <a:pos x="287" y="396"/>
                </a:cxn>
                <a:cxn ang="0">
                  <a:pos x="75" y="488"/>
                </a:cxn>
                <a:cxn ang="0">
                  <a:pos x="90" y="245"/>
                </a:cxn>
                <a:cxn ang="0">
                  <a:pos x="129" y="103"/>
                </a:cxn>
                <a:cxn ang="0">
                  <a:pos x="271" y="4"/>
                </a:cxn>
                <a:cxn ang="0">
                  <a:pos x="408" y="290"/>
                </a:cxn>
                <a:cxn ang="0">
                  <a:pos x="299" y="382"/>
                </a:cxn>
              </a:cxnLst>
              <a:rect l="0" t="0" r="r" b="b"/>
              <a:pathLst>
                <a:path w="413" h="515">
                  <a:moveTo>
                    <a:pt x="344" y="369"/>
                  </a:moveTo>
                  <a:cubicBezTo>
                    <a:pt x="331" y="386"/>
                    <a:pt x="310" y="396"/>
                    <a:pt x="287" y="396"/>
                  </a:cubicBezTo>
                  <a:cubicBezTo>
                    <a:pt x="261" y="441"/>
                    <a:pt x="122" y="515"/>
                    <a:pt x="75" y="488"/>
                  </a:cubicBezTo>
                  <a:cubicBezTo>
                    <a:pt x="0" y="445"/>
                    <a:pt x="79" y="316"/>
                    <a:pt x="90" y="245"/>
                  </a:cubicBezTo>
                  <a:cubicBezTo>
                    <a:pt x="99" y="184"/>
                    <a:pt x="84" y="149"/>
                    <a:pt x="129" y="103"/>
                  </a:cubicBezTo>
                  <a:cubicBezTo>
                    <a:pt x="158" y="73"/>
                    <a:pt x="230" y="5"/>
                    <a:pt x="271" y="4"/>
                  </a:cubicBezTo>
                  <a:cubicBezTo>
                    <a:pt x="377" y="0"/>
                    <a:pt x="413" y="213"/>
                    <a:pt x="408" y="290"/>
                  </a:cubicBezTo>
                  <a:cubicBezTo>
                    <a:pt x="366" y="312"/>
                    <a:pt x="328" y="343"/>
                    <a:pt x="299" y="382"/>
                  </a:cubicBezTo>
                </a:path>
              </a:pathLst>
            </a:custGeom>
            <a:solidFill>
              <a:srgbClr val="2A34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6" name="Freeform 392"/>
            <p:cNvSpPr>
              <a:spLocks/>
            </p:cNvSpPr>
            <p:nvPr/>
          </p:nvSpPr>
          <p:spPr bwMode="gray">
            <a:xfrm>
              <a:off x="7183641" y="3633271"/>
              <a:ext cx="222122" cy="292840"/>
            </a:xfrm>
            <a:custGeom>
              <a:avLst/>
              <a:gdLst/>
              <a:ahLst/>
              <a:cxnLst>
                <a:cxn ang="0">
                  <a:pos x="102" y="33"/>
                </a:cxn>
                <a:cxn ang="0">
                  <a:pos x="228" y="207"/>
                </a:cxn>
                <a:cxn ang="0">
                  <a:pos x="290" y="302"/>
                </a:cxn>
                <a:cxn ang="0">
                  <a:pos x="227" y="367"/>
                </a:cxn>
                <a:cxn ang="0">
                  <a:pos x="19" y="272"/>
                </a:cxn>
                <a:cxn ang="0">
                  <a:pos x="115" y="0"/>
                </a:cxn>
              </a:cxnLst>
              <a:rect l="0" t="0" r="r" b="b"/>
              <a:pathLst>
                <a:path w="302" h="398">
                  <a:moveTo>
                    <a:pt x="102" y="33"/>
                  </a:moveTo>
                  <a:cubicBezTo>
                    <a:pt x="180" y="65"/>
                    <a:pt x="180" y="144"/>
                    <a:pt x="228" y="207"/>
                  </a:cubicBezTo>
                  <a:cubicBezTo>
                    <a:pt x="246" y="232"/>
                    <a:pt x="284" y="268"/>
                    <a:pt x="290" y="302"/>
                  </a:cubicBezTo>
                  <a:cubicBezTo>
                    <a:pt x="302" y="363"/>
                    <a:pt x="275" y="349"/>
                    <a:pt x="227" y="367"/>
                  </a:cubicBezTo>
                  <a:cubicBezTo>
                    <a:pt x="140" y="398"/>
                    <a:pt x="43" y="395"/>
                    <a:pt x="19" y="272"/>
                  </a:cubicBezTo>
                  <a:cubicBezTo>
                    <a:pt x="0" y="178"/>
                    <a:pt x="11" y="32"/>
                    <a:pt x="115" y="0"/>
                  </a:cubicBezTo>
                </a:path>
              </a:pathLst>
            </a:custGeom>
            <a:solidFill>
              <a:srgbClr val="2A34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7" name="Freeform 393"/>
            <p:cNvSpPr>
              <a:spLocks/>
            </p:cNvSpPr>
            <p:nvPr/>
          </p:nvSpPr>
          <p:spPr bwMode="gray">
            <a:xfrm>
              <a:off x="6514782" y="5451682"/>
              <a:ext cx="324305" cy="345800"/>
            </a:xfrm>
            <a:custGeom>
              <a:avLst/>
              <a:gdLst/>
              <a:ahLst/>
              <a:cxnLst>
                <a:cxn ang="0">
                  <a:pos x="437" y="8"/>
                </a:cxn>
                <a:cxn ang="0">
                  <a:pos x="424" y="171"/>
                </a:cxn>
                <a:cxn ang="0">
                  <a:pos x="346" y="276"/>
                </a:cxn>
                <a:cxn ang="0">
                  <a:pos x="112" y="445"/>
                </a:cxn>
                <a:cxn ang="0">
                  <a:pos x="78" y="222"/>
                </a:cxn>
                <a:cxn ang="0">
                  <a:pos x="293" y="2"/>
                </a:cxn>
                <a:cxn ang="0">
                  <a:pos x="424" y="41"/>
                </a:cxn>
              </a:cxnLst>
              <a:rect l="0" t="0" r="r" b="b"/>
              <a:pathLst>
                <a:path w="441" h="470">
                  <a:moveTo>
                    <a:pt x="437" y="8"/>
                  </a:moveTo>
                  <a:cubicBezTo>
                    <a:pt x="437" y="56"/>
                    <a:pt x="441" y="128"/>
                    <a:pt x="424" y="171"/>
                  </a:cubicBezTo>
                  <a:cubicBezTo>
                    <a:pt x="408" y="210"/>
                    <a:pt x="368" y="231"/>
                    <a:pt x="346" y="276"/>
                  </a:cubicBezTo>
                  <a:cubicBezTo>
                    <a:pt x="304" y="361"/>
                    <a:pt x="234" y="470"/>
                    <a:pt x="112" y="445"/>
                  </a:cubicBezTo>
                  <a:cubicBezTo>
                    <a:pt x="0" y="422"/>
                    <a:pt x="31" y="294"/>
                    <a:pt x="78" y="222"/>
                  </a:cubicBezTo>
                  <a:cubicBezTo>
                    <a:pt x="145" y="120"/>
                    <a:pt x="155" y="6"/>
                    <a:pt x="293" y="2"/>
                  </a:cubicBezTo>
                  <a:cubicBezTo>
                    <a:pt x="355" y="0"/>
                    <a:pt x="374" y="24"/>
                    <a:pt x="424" y="41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8" name="Freeform 394"/>
            <p:cNvSpPr>
              <a:spLocks/>
            </p:cNvSpPr>
            <p:nvPr/>
          </p:nvSpPr>
          <p:spPr bwMode="gray">
            <a:xfrm>
              <a:off x="7044386" y="5413363"/>
              <a:ext cx="564496" cy="331158"/>
            </a:xfrm>
            <a:custGeom>
              <a:avLst/>
              <a:gdLst/>
              <a:ahLst/>
              <a:cxnLst>
                <a:cxn ang="0">
                  <a:pos x="50" y="60"/>
                </a:cxn>
                <a:cxn ang="0">
                  <a:pos x="5" y="229"/>
                </a:cxn>
                <a:cxn ang="0">
                  <a:pos x="135" y="283"/>
                </a:cxn>
                <a:cxn ang="0">
                  <a:pos x="237" y="271"/>
                </a:cxn>
                <a:cxn ang="0">
                  <a:pos x="332" y="345"/>
                </a:cxn>
                <a:cxn ang="0">
                  <a:pos x="468" y="386"/>
                </a:cxn>
                <a:cxn ang="0">
                  <a:pos x="663" y="321"/>
                </a:cxn>
                <a:cxn ang="0">
                  <a:pos x="539" y="238"/>
                </a:cxn>
                <a:cxn ang="0">
                  <a:pos x="446" y="140"/>
                </a:cxn>
                <a:cxn ang="0">
                  <a:pos x="266" y="13"/>
                </a:cxn>
                <a:cxn ang="0">
                  <a:pos x="24" y="60"/>
                </a:cxn>
              </a:cxnLst>
              <a:rect l="0" t="0" r="r" b="b"/>
              <a:pathLst>
                <a:path w="767" h="450">
                  <a:moveTo>
                    <a:pt x="50" y="60"/>
                  </a:moveTo>
                  <a:cubicBezTo>
                    <a:pt x="13" y="107"/>
                    <a:pt x="0" y="167"/>
                    <a:pt x="5" y="229"/>
                  </a:cubicBezTo>
                  <a:cubicBezTo>
                    <a:pt x="48" y="241"/>
                    <a:pt x="90" y="278"/>
                    <a:pt x="135" y="283"/>
                  </a:cubicBezTo>
                  <a:cubicBezTo>
                    <a:pt x="189" y="291"/>
                    <a:pt x="182" y="242"/>
                    <a:pt x="237" y="271"/>
                  </a:cubicBezTo>
                  <a:cubicBezTo>
                    <a:pt x="271" y="288"/>
                    <a:pt x="300" y="327"/>
                    <a:pt x="332" y="345"/>
                  </a:cubicBezTo>
                  <a:cubicBezTo>
                    <a:pt x="384" y="375"/>
                    <a:pt x="410" y="375"/>
                    <a:pt x="468" y="386"/>
                  </a:cubicBezTo>
                  <a:cubicBezTo>
                    <a:pt x="528" y="397"/>
                    <a:pt x="767" y="450"/>
                    <a:pt x="663" y="321"/>
                  </a:cubicBezTo>
                  <a:cubicBezTo>
                    <a:pt x="633" y="284"/>
                    <a:pt x="577" y="270"/>
                    <a:pt x="539" y="238"/>
                  </a:cubicBezTo>
                  <a:cubicBezTo>
                    <a:pt x="503" y="208"/>
                    <a:pt x="479" y="171"/>
                    <a:pt x="446" y="140"/>
                  </a:cubicBezTo>
                  <a:cubicBezTo>
                    <a:pt x="395" y="91"/>
                    <a:pt x="336" y="27"/>
                    <a:pt x="266" y="13"/>
                  </a:cubicBezTo>
                  <a:cubicBezTo>
                    <a:pt x="205" y="0"/>
                    <a:pt x="67" y="13"/>
                    <a:pt x="24" y="60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79" name="Freeform 395"/>
            <p:cNvSpPr>
              <a:spLocks/>
            </p:cNvSpPr>
            <p:nvPr/>
          </p:nvSpPr>
          <p:spPr bwMode="gray">
            <a:xfrm>
              <a:off x="6384561" y="3357253"/>
              <a:ext cx="1037401" cy="2195988"/>
            </a:xfrm>
            <a:custGeom>
              <a:avLst/>
              <a:gdLst/>
              <a:ahLst/>
              <a:cxnLst>
                <a:cxn ang="0">
                  <a:pos x="196" y="75"/>
                </a:cxn>
                <a:cxn ang="0">
                  <a:pos x="73" y="356"/>
                </a:cxn>
                <a:cxn ang="0">
                  <a:pos x="32" y="651"/>
                </a:cxn>
                <a:cxn ang="0">
                  <a:pos x="79" y="787"/>
                </a:cxn>
                <a:cxn ang="0">
                  <a:pos x="86" y="962"/>
                </a:cxn>
                <a:cxn ang="0">
                  <a:pos x="87" y="1136"/>
                </a:cxn>
                <a:cxn ang="0">
                  <a:pos x="131" y="1295"/>
                </a:cxn>
                <a:cxn ang="0">
                  <a:pos x="190" y="1972"/>
                </a:cxn>
                <a:cxn ang="0">
                  <a:pos x="223" y="2117"/>
                </a:cxn>
                <a:cxn ang="0">
                  <a:pos x="210" y="2319"/>
                </a:cxn>
                <a:cxn ang="0">
                  <a:pos x="275" y="2456"/>
                </a:cxn>
                <a:cxn ang="0">
                  <a:pos x="307" y="2632"/>
                </a:cxn>
                <a:cxn ang="0">
                  <a:pos x="345" y="2921"/>
                </a:cxn>
                <a:cxn ang="0">
                  <a:pos x="619" y="2885"/>
                </a:cxn>
                <a:cxn ang="0">
                  <a:pos x="629" y="2593"/>
                </a:cxn>
                <a:cxn ang="0">
                  <a:pos x="567" y="2451"/>
                </a:cxn>
                <a:cxn ang="0">
                  <a:pos x="606" y="2311"/>
                </a:cxn>
                <a:cxn ang="0">
                  <a:pos x="594" y="2000"/>
                </a:cxn>
                <a:cxn ang="0">
                  <a:pos x="601" y="1654"/>
                </a:cxn>
                <a:cxn ang="0">
                  <a:pos x="607" y="1282"/>
                </a:cxn>
                <a:cxn ang="0">
                  <a:pos x="607" y="1104"/>
                </a:cxn>
                <a:cxn ang="0">
                  <a:pos x="621" y="949"/>
                </a:cxn>
                <a:cxn ang="0">
                  <a:pos x="622" y="924"/>
                </a:cxn>
                <a:cxn ang="0">
                  <a:pos x="731" y="1106"/>
                </a:cxn>
                <a:cxn ang="0">
                  <a:pos x="803" y="1360"/>
                </a:cxn>
                <a:cxn ang="0">
                  <a:pos x="909" y="1829"/>
                </a:cxn>
                <a:cxn ang="0">
                  <a:pos x="921" y="2047"/>
                </a:cxn>
                <a:cxn ang="0">
                  <a:pos x="945" y="2333"/>
                </a:cxn>
                <a:cxn ang="0">
                  <a:pos x="909" y="2879"/>
                </a:cxn>
                <a:cxn ang="0">
                  <a:pos x="1242" y="2895"/>
                </a:cxn>
                <a:cxn ang="0">
                  <a:pos x="1286" y="2771"/>
                </a:cxn>
                <a:cxn ang="0">
                  <a:pos x="1307" y="2594"/>
                </a:cxn>
                <a:cxn ang="0">
                  <a:pos x="1312" y="2188"/>
                </a:cxn>
                <a:cxn ang="0">
                  <a:pos x="1384" y="1791"/>
                </a:cxn>
                <a:cxn ang="0">
                  <a:pos x="1346" y="1445"/>
                </a:cxn>
                <a:cxn ang="0">
                  <a:pos x="1292" y="1036"/>
                </a:cxn>
                <a:cxn ang="0">
                  <a:pos x="1240" y="879"/>
                </a:cxn>
                <a:cxn ang="0">
                  <a:pos x="1182" y="736"/>
                </a:cxn>
                <a:cxn ang="0">
                  <a:pos x="1182" y="643"/>
                </a:cxn>
                <a:cxn ang="0">
                  <a:pos x="1206" y="564"/>
                </a:cxn>
                <a:cxn ang="0">
                  <a:pos x="1137" y="447"/>
                </a:cxn>
                <a:cxn ang="0">
                  <a:pos x="1053" y="263"/>
                </a:cxn>
                <a:cxn ang="0">
                  <a:pos x="959" y="83"/>
                </a:cxn>
                <a:cxn ang="0">
                  <a:pos x="492" y="11"/>
                </a:cxn>
                <a:cxn ang="0">
                  <a:pos x="190" y="82"/>
                </a:cxn>
              </a:cxnLst>
              <a:rect l="0" t="0" r="r" b="b"/>
              <a:pathLst>
                <a:path w="1410" h="2984">
                  <a:moveTo>
                    <a:pt x="196" y="75"/>
                  </a:moveTo>
                  <a:cubicBezTo>
                    <a:pt x="106" y="162"/>
                    <a:pt x="72" y="221"/>
                    <a:pt x="73" y="356"/>
                  </a:cubicBezTo>
                  <a:cubicBezTo>
                    <a:pt x="73" y="455"/>
                    <a:pt x="0" y="550"/>
                    <a:pt x="32" y="651"/>
                  </a:cubicBezTo>
                  <a:cubicBezTo>
                    <a:pt x="47" y="699"/>
                    <a:pt x="72" y="735"/>
                    <a:pt x="79" y="787"/>
                  </a:cubicBezTo>
                  <a:cubicBezTo>
                    <a:pt x="87" y="845"/>
                    <a:pt x="86" y="903"/>
                    <a:pt x="86" y="962"/>
                  </a:cubicBezTo>
                  <a:cubicBezTo>
                    <a:pt x="86" y="1017"/>
                    <a:pt x="76" y="1082"/>
                    <a:pt x="87" y="1136"/>
                  </a:cubicBezTo>
                  <a:cubicBezTo>
                    <a:pt x="99" y="1196"/>
                    <a:pt x="131" y="1230"/>
                    <a:pt x="131" y="1295"/>
                  </a:cubicBezTo>
                  <a:cubicBezTo>
                    <a:pt x="134" y="1518"/>
                    <a:pt x="133" y="1760"/>
                    <a:pt x="190" y="1972"/>
                  </a:cubicBezTo>
                  <a:cubicBezTo>
                    <a:pt x="203" y="2021"/>
                    <a:pt x="226" y="2060"/>
                    <a:pt x="223" y="2117"/>
                  </a:cubicBezTo>
                  <a:cubicBezTo>
                    <a:pt x="219" y="2182"/>
                    <a:pt x="197" y="2251"/>
                    <a:pt x="210" y="2319"/>
                  </a:cubicBezTo>
                  <a:cubicBezTo>
                    <a:pt x="219" y="2371"/>
                    <a:pt x="261" y="2406"/>
                    <a:pt x="275" y="2456"/>
                  </a:cubicBezTo>
                  <a:cubicBezTo>
                    <a:pt x="290" y="2510"/>
                    <a:pt x="302" y="2576"/>
                    <a:pt x="307" y="2632"/>
                  </a:cubicBezTo>
                  <a:cubicBezTo>
                    <a:pt x="317" y="2735"/>
                    <a:pt x="250" y="2849"/>
                    <a:pt x="345" y="2921"/>
                  </a:cubicBezTo>
                  <a:cubicBezTo>
                    <a:pt x="428" y="2984"/>
                    <a:pt x="569" y="2964"/>
                    <a:pt x="619" y="2885"/>
                  </a:cubicBezTo>
                  <a:cubicBezTo>
                    <a:pt x="687" y="2777"/>
                    <a:pt x="670" y="2704"/>
                    <a:pt x="629" y="2593"/>
                  </a:cubicBezTo>
                  <a:cubicBezTo>
                    <a:pt x="611" y="2547"/>
                    <a:pt x="575" y="2500"/>
                    <a:pt x="567" y="2451"/>
                  </a:cubicBezTo>
                  <a:cubicBezTo>
                    <a:pt x="558" y="2394"/>
                    <a:pt x="592" y="2359"/>
                    <a:pt x="606" y="2311"/>
                  </a:cubicBezTo>
                  <a:cubicBezTo>
                    <a:pt x="639" y="2199"/>
                    <a:pt x="604" y="2104"/>
                    <a:pt x="594" y="2000"/>
                  </a:cubicBezTo>
                  <a:cubicBezTo>
                    <a:pt x="584" y="1880"/>
                    <a:pt x="601" y="1772"/>
                    <a:pt x="601" y="1654"/>
                  </a:cubicBezTo>
                  <a:cubicBezTo>
                    <a:pt x="601" y="1528"/>
                    <a:pt x="614" y="1407"/>
                    <a:pt x="607" y="1282"/>
                  </a:cubicBezTo>
                  <a:cubicBezTo>
                    <a:pt x="604" y="1224"/>
                    <a:pt x="605" y="1162"/>
                    <a:pt x="607" y="1104"/>
                  </a:cubicBezTo>
                  <a:cubicBezTo>
                    <a:pt x="609" y="1067"/>
                    <a:pt x="605" y="982"/>
                    <a:pt x="621" y="949"/>
                  </a:cubicBezTo>
                  <a:cubicBezTo>
                    <a:pt x="623" y="944"/>
                    <a:pt x="621" y="930"/>
                    <a:pt x="622" y="924"/>
                  </a:cubicBezTo>
                  <a:cubicBezTo>
                    <a:pt x="684" y="947"/>
                    <a:pt x="714" y="1047"/>
                    <a:pt x="731" y="1106"/>
                  </a:cubicBezTo>
                  <a:cubicBezTo>
                    <a:pt x="756" y="1191"/>
                    <a:pt x="788" y="1274"/>
                    <a:pt x="803" y="1360"/>
                  </a:cubicBezTo>
                  <a:cubicBezTo>
                    <a:pt x="831" y="1521"/>
                    <a:pt x="885" y="1669"/>
                    <a:pt x="909" y="1829"/>
                  </a:cubicBezTo>
                  <a:cubicBezTo>
                    <a:pt x="1006" y="1843"/>
                    <a:pt x="927" y="1994"/>
                    <a:pt x="921" y="2047"/>
                  </a:cubicBezTo>
                  <a:cubicBezTo>
                    <a:pt x="909" y="2146"/>
                    <a:pt x="954" y="2232"/>
                    <a:pt x="945" y="2333"/>
                  </a:cubicBezTo>
                  <a:cubicBezTo>
                    <a:pt x="930" y="2511"/>
                    <a:pt x="901" y="2701"/>
                    <a:pt x="909" y="2879"/>
                  </a:cubicBezTo>
                  <a:cubicBezTo>
                    <a:pt x="1023" y="2891"/>
                    <a:pt x="1133" y="2965"/>
                    <a:pt x="1242" y="2895"/>
                  </a:cubicBezTo>
                  <a:cubicBezTo>
                    <a:pt x="1296" y="2860"/>
                    <a:pt x="1283" y="2844"/>
                    <a:pt x="1286" y="2771"/>
                  </a:cubicBezTo>
                  <a:cubicBezTo>
                    <a:pt x="1288" y="2708"/>
                    <a:pt x="1298" y="2652"/>
                    <a:pt x="1307" y="2594"/>
                  </a:cubicBezTo>
                  <a:cubicBezTo>
                    <a:pt x="1326" y="2462"/>
                    <a:pt x="1305" y="2322"/>
                    <a:pt x="1312" y="2188"/>
                  </a:cubicBezTo>
                  <a:cubicBezTo>
                    <a:pt x="1319" y="2053"/>
                    <a:pt x="1355" y="1920"/>
                    <a:pt x="1384" y="1791"/>
                  </a:cubicBezTo>
                  <a:cubicBezTo>
                    <a:pt x="1410" y="1674"/>
                    <a:pt x="1389" y="1551"/>
                    <a:pt x="1346" y="1445"/>
                  </a:cubicBezTo>
                  <a:cubicBezTo>
                    <a:pt x="1295" y="1315"/>
                    <a:pt x="1311" y="1172"/>
                    <a:pt x="1292" y="1036"/>
                  </a:cubicBezTo>
                  <a:cubicBezTo>
                    <a:pt x="1283" y="969"/>
                    <a:pt x="1278" y="933"/>
                    <a:pt x="1240" y="879"/>
                  </a:cubicBezTo>
                  <a:cubicBezTo>
                    <a:pt x="1207" y="832"/>
                    <a:pt x="1185" y="795"/>
                    <a:pt x="1182" y="736"/>
                  </a:cubicBezTo>
                  <a:cubicBezTo>
                    <a:pt x="1180" y="707"/>
                    <a:pt x="1177" y="671"/>
                    <a:pt x="1182" y="643"/>
                  </a:cubicBezTo>
                  <a:cubicBezTo>
                    <a:pt x="1186" y="615"/>
                    <a:pt x="1205" y="590"/>
                    <a:pt x="1206" y="564"/>
                  </a:cubicBezTo>
                  <a:cubicBezTo>
                    <a:pt x="1208" y="513"/>
                    <a:pt x="1169" y="484"/>
                    <a:pt x="1137" y="447"/>
                  </a:cubicBezTo>
                  <a:cubicBezTo>
                    <a:pt x="1089" y="389"/>
                    <a:pt x="1065" y="337"/>
                    <a:pt x="1053" y="263"/>
                  </a:cubicBezTo>
                  <a:cubicBezTo>
                    <a:pt x="1038" y="178"/>
                    <a:pt x="1003" y="148"/>
                    <a:pt x="959" y="83"/>
                  </a:cubicBezTo>
                  <a:cubicBezTo>
                    <a:pt x="809" y="57"/>
                    <a:pt x="649" y="33"/>
                    <a:pt x="492" y="11"/>
                  </a:cubicBezTo>
                  <a:cubicBezTo>
                    <a:pt x="413" y="0"/>
                    <a:pt x="246" y="15"/>
                    <a:pt x="190" y="82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0" name="Freeform 400"/>
            <p:cNvSpPr>
              <a:spLocks/>
            </p:cNvSpPr>
            <p:nvPr/>
          </p:nvSpPr>
          <p:spPr bwMode="gray">
            <a:xfrm>
              <a:off x="6438768" y="3439809"/>
              <a:ext cx="728050" cy="181000"/>
            </a:xfrm>
            <a:custGeom>
              <a:avLst/>
              <a:gdLst/>
              <a:ahLst/>
              <a:cxnLst>
                <a:cxn ang="0">
                  <a:pos x="64" y="22"/>
                </a:cxn>
                <a:cxn ang="0">
                  <a:pos x="278" y="61"/>
                </a:cxn>
                <a:cxn ang="0">
                  <a:pos x="494" y="74"/>
                </a:cxn>
                <a:cxn ang="0">
                  <a:pos x="736" y="72"/>
                </a:cxn>
                <a:cxn ang="0">
                  <a:pos x="968" y="42"/>
                </a:cxn>
                <a:cxn ang="0">
                  <a:pos x="755" y="217"/>
                </a:cxn>
                <a:cxn ang="0">
                  <a:pos x="423" y="237"/>
                </a:cxn>
                <a:cxn ang="0">
                  <a:pos x="142" y="165"/>
                </a:cxn>
                <a:cxn ang="0">
                  <a:pos x="12" y="133"/>
                </a:cxn>
                <a:cxn ang="0">
                  <a:pos x="64" y="9"/>
                </a:cxn>
              </a:cxnLst>
              <a:rect l="0" t="0" r="r" b="b"/>
              <a:pathLst>
                <a:path w="989" h="246">
                  <a:moveTo>
                    <a:pt x="64" y="22"/>
                  </a:moveTo>
                  <a:cubicBezTo>
                    <a:pt x="117" y="11"/>
                    <a:pt x="219" y="52"/>
                    <a:pt x="278" y="61"/>
                  </a:cubicBezTo>
                  <a:cubicBezTo>
                    <a:pt x="351" y="72"/>
                    <a:pt x="416" y="74"/>
                    <a:pt x="494" y="74"/>
                  </a:cubicBezTo>
                  <a:cubicBezTo>
                    <a:pt x="575" y="74"/>
                    <a:pt x="659" y="84"/>
                    <a:pt x="736" y="72"/>
                  </a:cubicBezTo>
                  <a:cubicBezTo>
                    <a:pt x="817" y="60"/>
                    <a:pt x="883" y="38"/>
                    <a:pt x="968" y="42"/>
                  </a:cubicBezTo>
                  <a:cubicBezTo>
                    <a:pt x="989" y="190"/>
                    <a:pt x="876" y="211"/>
                    <a:pt x="755" y="217"/>
                  </a:cubicBezTo>
                  <a:cubicBezTo>
                    <a:pt x="645" y="223"/>
                    <a:pt x="531" y="246"/>
                    <a:pt x="423" y="237"/>
                  </a:cubicBezTo>
                  <a:cubicBezTo>
                    <a:pt x="328" y="229"/>
                    <a:pt x="238" y="182"/>
                    <a:pt x="142" y="165"/>
                  </a:cubicBezTo>
                  <a:cubicBezTo>
                    <a:pt x="93" y="157"/>
                    <a:pt x="30" y="186"/>
                    <a:pt x="12" y="133"/>
                  </a:cubicBezTo>
                  <a:cubicBezTo>
                    <a:pt x="0" y="99"/>
                    <a:pt x="20" y="0"/>
                    <a:pt x="64" y="9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1" name="Freeform 401"/>
            <p:cNvSpPr>
              <a:spLocks/>
            </p:cNvSpPr>
            <p:nvPr/>
          </p:nvSpPr>
          <p:spPr bwMode="gray">
            <a:xfrm>
              <a:off x="6749365" y="3479685"/>
              <a:ext cx="204054" cy="165423"/>
            </a:xfrm>
            <a:custGeom>
              <a:avLst/>
              <a:gdLst/>
              <a:ahLst/>
              <a:cxnLst>
                <a:cxn ang="0">
                  <a:pos x="14" y="40"/>
                </a:cxn>
                <a:cxn ang="0">
                  <a:pos x="110" y="21"/>
                </a:cxn>
                <a:cxn ang="0">
                  <a:pos x="204" y="165"/>
                </a:cxn>
                <a:cxn ang="0">
                  <a:pos x="2" y="201"/>
                </a:cxn>
                <a:cxn ang="0">
                  <a:pos x="2" y="171"/>
                </a:cxn>
                <a:cxn ang="0">
                  <a:pos x="184" y="138"/>
                </a:cxn>
                <a:cxn ang="0">
                  <a:pos x="14" y="53"/>
                </a:cxn>
              </a:cxnLst>
              <a:rect l="0" t="0" r="r" b="b"/>
              <a:pathLst>
                <a:path w="277" h="225">
                  <a:moveTo>
                    <a:pt x="14" y="40"/>
                  </a:moveTo>
                  <a:cubicBezTo>
                    <a:pt x="25" y="0"/>
                    <a:pt x="77" y="13"/>
                    <a:pt x="110" y="21"/>
                  </a:cubicBezTo>
                  <a:cubicBezTo>
                    <a:pt x="146" y="65"/>
                    <a:pt x="277" y="65"/>
                    <a:pt x="204" y="165"/>
                  </a:cubicBezTo>
                  <a:cubicBezTo>
                    <a:pt x="165" y="220"/>
                    <a:pt x="59" y="225"/>
                    <a:pt x="2" y="201"/>
                  </a:cubicBezTo>
                  <a:cubicBezTo>
                    <a:pt x="0" y="192"/>
                    <a:pt x="0" y="181"/>
                    <a:pt x="2" y="171"/>
                  </a:cubicBezTo>
                  <a:cubicBezTo>
                    <a:pt x="46" y="169"/>
                    <a:pt x="173" y="202"/>
                    <a:pt x="184" y="138"/>
                  </a:cubicBezTo>
                  <a:cubicBezTo>
                    <a:pt x="196" y="62"/>
                    <a:pt x="58" y="65"/>
                    <a:pt x="14" y="53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2" name="Freeform 402"/>
            <p:cNvSpPr>
              <a:spLocks/>
            </p:cNvSpPr>
            <p:nvPr/>
          </p:nvSpPr>
          <p:spPr bwMode="gray">
            <a:xfrm>
              <a:off x="6413845" y="2264711"/>
              <a:ext cx="800637" cy="1236158"/>
            </a:xfrm>
            <a:custGeom>
              <a:avLst/>
              <a:gdLst/>
              <a:ahLst/>
              <a:cxnLst>
                <a:cxn ang="0">
                  <a:pos x="326" y="79"/>
                </a:cxn>
                <a:cxn ang="0">
                  <a:pos x="223" y="165"/>
                </a:cxn>
                <a:cxn ang="0">
                  <a:pos x="176" y="376"/>
                </a:cxn>
                <a:cxn ang="0">
                  <a:pos x="125" y="636"/>
                </a:cxn>
                <a:cxn ang="0">
                  <a:pos x="85" y="954"/>
                </a:cxn>
                <a:cxn ang="0">
                  <a:pos x="32" y="1171"/>
                </a:cxn>
                <a:cxn ang="0">
                  <a:pos x="21" y="1390"/>
                </a:cxn>
                <a:cxn ang="0">
                  <a:pos x="67" y="1561"/>
                </a:cxn>
                <a:cxn ang="0">
                  <a:pos x="209" y="1652"/>
                </a:cxn>
                <a:cxn ang="0">
                  <a:pos x="392" y="1658"/>
                </a:cxn>
                <a:cxn ang="0">
                  <a:pos x="561" y="1671"/>
                </a:cxn>
                <a:cxn ang="0">
                  <a:pos x="900" y="1658"/>
                </a:cxn>
                <a:cxn ang="0">
                  <a:pos x="1045" y="1612"/>
                </a:cxn>
                <a:cxn ang="0">
                  <a:pos x="1070" y="1374"/>
                </a:cxn>
                <a:cxn ang="0">
                  <a:pos x="1076" y="805"/>
                </a:cxn>
                <a:cxn ang="0">
                  <a:pos x="835" y="125"/>
                </a:cxn>
                <a:cxn ang="0">
                  <a:pos x="723" y="47"/>
                </a:cxn>
                <a:cxn ang="0">
                  <a:pos x="599" y="52"/>
                </a:cxn>
                <a:cxn ang="0">
                  <a:pos x="300" y="79"/>
                </a:cxn>
              </a:cxnLst>
              <a:rect l="0" t="0" r="r" b="b"/>
              <a:pathLst>
                <a:path w="1088" h="1680">
                  <a:moveTo>
                    <a:pt x="326" y="79"/>
                  </a:moveTo>
                  <a:cubicBezTo>
                    <a:pt x="297" y="119"/>
                    <a:pt x="251" y="133"/>
                    <a:pt x="223" y="165"/>
                  </a:cubicBezTo>
                  <a:cubicBezTo>
                    <a:pt x="172" y="225"/>
                    <a:pt x="180" y="301"/>
                    <a:pt x="176" y="376"/>
                  </a:cubicBezTo>
                  <a:cubicBezTo>
                    <a:pt x="172" y="466"/>
                    <a:pt x="137" y="547"/>
                    <a:pt x="125" y="636"/>
                  </a:cubicBezTo>
                  <a:cubicBezTo>
                    <a:pt x="111" y="743"/>
                    <a:pt x="107" y="850"/>
                    <a:pt x="85" y="954"/>
                  </a:cubicBezTo>
                  <a:cubicBezTo>
                    <a:pt x="69" y="1026"/>
                    <a:pt x="40" y="1095"/>
                    <a:pt x="32" y="1171"/>
                  </a:cubicBezTo>
                  <a:cubicBezTo>
                    <a:pt x="25" y="1244"/>
                    <a:pt x="31" y="1322"/>
                    <a:pt x="21" y="1390"/>
                  </a:cubicBezTo>
                  <a:cubicBezTo>
                    <a:pt x="9" y="1472"/>
                    <a:pt x="0" y="1515"/>
                    <a:pt x="67" y="1561"/>
                  </a:cubicBezTo>
                  <a:cubicBezTo>
                    <a:pt x="111" y="1592"/>
                    <a:pt x="154" y="1641"/>
                    <a:pt x="209" y="1652"/>
                  </a:cubicBezTo>
                  <a:cubicBezTo>
                    <a:pt x="266" y="1663"/>
                    <a:pt x="334" y="1652"/>
                    <a:pt x="392" y="1658"/>
                  </a:cubicBezTo>
                  <a:cubicBezTo>
                    <a:pt x="446" y="1663"/>
                    <a:pt x="503" y="1671"/>
                    <a:pt x="561" y="1671"/>
                  </a:cubicBezTo>
                  <a:cubicBezTo>
                    <a:pt x="674" y="1671"/>
                    <a:pt x="793" y="1680"/>
                    <a:pt x="900" y="1658"/>
                  </a:cubicBezTo>
                  <a:cubicBezTo>
                    <a:pt x="942" y="1650"/>
                    <a:pt x="1014" y="1649"/>
                    <a:pt x="1045" y="1612"/>
                  </a:cubicBezTo>
                  <a:cubicBezTo>
                    <a:pt x="1088" y="1561"/>
                    <a:pt x="1070" y="1445"/>
                    <a:pt x="1070" y="1374"/>
                  </a:cubicBezTo>
                  <a:cubicBezTo>
                    <a:pt x="1070" y="1184"/>
                    <a:pt x="1077" y="994"/>
                    <a:pt x="1076" y="805"/>
                  </a:cubicBezTo>
                  <a:cubicBezTo>
                    <a:pt x="1076" y="561"/>
                    <a:pt x="1059" y="262"/>
                    <a:pt x="835" y="125"/>
                  </a:cubicBezTo>
                  <a:cubicBezTo>
                    <a:pt x="796" y="101"/>
                    <a:pt x="760" y="73"/>
                    <a:pt x="723" y="47"/>
                  </a:cubicBezTo>
                  <a:cubicBezTo>
                    <a:pt x="656" y="0"/>
                    <a:pt x="653" y="1"/>
                    <a:pt x="599" y="52"/>
                  </a:cubicBezTo>
                  <a:cubicBezTo>
                    <a:pt x="500" y="143"/>
                    <a:pt x="422" y="79"/>
                    <a:pt x="300" y="79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3" name="Freeform 409"/>
            <p:cNvSpPr>
              <a:spLocks/>
            </p:cNvSpPr>
            <p:nvPr/>
          </p:nvSpPr>
          <p:spPr bwMode="gray">
            <a:xfrm>
              <a:off x="6615407" y="2137294"/>
              <a:ext cx="328355" cy="403122"/>
            </a:xfrm>
            <a:custGeom>
              <a:avLst/>
              <a:gdLst/>
              <a:ahLst/>
              <a:cxnLst>
                <a:cxn ang="0">
                  <a:pos x="26" y="83"/>
                </a:cxn>
                <a:cxn ang="0">
                  <a:pos x="386" y="365"/>
                </a:cxn>
                <a:cxn ang="0">
                  <a:pos x="370" y="110"/>
                </a:cxn>
                <a:cxn ang="0">
                  <a:pos x="46" y="102"/>
                </a:cxn>
              </a:cxnLst>
              <a:rect l="0" t="0" r="r" b="b"/>
              <a:pathLst>
                <a:path w="446" h="548">
                  <a:moveTo>
                    <a:pt x="26" y="83"/>
                  </a:moveTo>
                  <a:cubicBezTo>
                    <a:pt x="0" y="271"/>
                    <a:pt x="191" y="548"/>
                    <a:pt x="386" y="365"/>
                  </a:cubicBezTo>
                  <a:cubicBezTo>
                    <a:pt x="446" y="309"/>
                    <a:pt x="413" y="170"/>
                    <a:pt x="370" y="110"/>
                  </a:cubicBezTo>
                  <a:cubicBezTo>
                    <a:pt x="290" y="0"/>
                    <a:pt x="139" y="48"/>
                    <a:pt x="46" y="102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4" name="Freeform 410"/>
            <p:cNvSpPr>
              <a:spLocks/>
            </p:cNvSpPr>
            <p:nvPr/>
          </p:nvSpPr>
          <p:spPr bwMode="gray">
            <a:xfrm>
              <a:off x="6625064" y="2176236"/>
              <a:ext cx="290659" cy="19657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14" y="220"/>
                </a:cxn>
                <a:cxn ang="0">
                  <a:pos x="327" y="207"/>
                </a:cxn>
                <a:cxn ang="0">
                  <a:pos x="390" y="0"/>
                </a:cxn>
              </a:cxnLst>
              <a:rect l="0" t="0" r="r" b="b"/>
              <a:pathLst>
                <a:path w="395" h="267">
                  <a:moveTo>
                    <a:pt x="0" y="57"/>
                  </a:moveTo>
                  <a:cubicBezTo>
                    <a:pt x="21" y="138"/>
                    <a:pt x="43" y="178"/>
                    <a:pt x="114" y="220"/>
                  </a:cubicBezTo>
                  <a:cubicBezTo>
                    <a:pt x="179" y="260"/>
                    <a:pt x="261" y="267"/>
                    <a:pt x="327" y="207"/>
                  </a:cubicBezTo>
                  <a:cubicBezTo>
                    <a:pt x="395" y="147"/>
                    <a:pt x="385" y="88"/>
                    <a:pt x="390" y="0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5" name="Freeform 411"/>
            <p:cNvSpPr>
              <a:spLocks/>
            </p:cNvSpPr>
            <p:nvPr/>
          </p:nvSpPr>
          <p:spPr bwMode="gray">
            <a:xfrm>
              <a:off x="6502944" y="1724515"/>
              <a:ext cx="478202" cy="593780"/>
            </a:xfrm>
            <a:custGeom>
              <a:avLst/>
              <a:gdLst/>
              <a:ahLst/>
              <a:cxnLst>
                <a:cxn ang="0">
                  <a:pos x="120" y="363"/>
                </a:cxn>
                <a:cxn ang="0">
                  <a:pos x="140" y="611"/>
                </a:cxn>
                <a:cxn ang="0">
                  <a:pos x="284" y="761"/>
                </a:cxn>
                <a:cxn ang="0">
                  <a:pos x="497" y="748"/>
                </a:cxn>
                <a:cxn ang="0">
                  <a:pos x="578" y="540"/>
                </a:cxn>
                <a:cxn ang="0">
                  <a:pos x="608" y="538"/>
                </a:cxn>
                <a:cxn ang="0">
                  <a:pos x="642" y="415"/>
                </a:cxn>
                <a:cxn ang="0">
                  <a:pos x="597" y="296"/>
                </a:cxn>
                <a:cxn ang="0">
                  <a:pos x="476" y="77"/>
                </a:cxn>
                <a:cxn ang="0">
                  <a:pos x="87" y="342"/>
                </a:cxn>
                <a:cxn ang="0">
                  <a:pos x="82" y="532"/>
                </a:cxn>
                <a:cxn ang="0">
                  <a:pos x="127" y="585"/>
                </a:cxn>
              </a:cxnLst>
              <a:rect l="0" t="0" r="r" b="b"/>
              <a:pathLst>
                <a:path w="650" h="807">
                  <a:moveTo>
                    <a:pt x="120" y="363"/>
                  </a:moveTo>
                  <a:cubicBezTo>
                    <a:pt x="120" y="450"/>
                    <a:pt x="119" y="530"/>
                    <a:pt x="140" y="611"/>
                  </a:cubicBezTo>
                  <a:cubicBezTo>
                    <a:pt x="161" y="693"/>
                    <a:pt x="213" y="719"/>
                    <a:pt x="284" y="761"/>
                  </a:cubicBezTo>
                  <a:cubicBezTo>
                    <a:pt x="349" y="801"/>
                    <a:pt x="431" y="807"/>
                    <a:pt x="497" y="748"/>
                  </a:cubicBezTo>
                  <a:cubicBezTo>
                    <a:pt x="565" y="687"/>
                    <a:pt x="573" y="628"/>
                    <a:pt x="578" y="540"/>
                  </a:cubicBezTo>
                  <a:cubicBezTo>
                    <a:pt x="587" y="541"/>
                    <a:pt x="600" y="537"/>
                    <a:pt x="608" y="538"/>
                  </a:cubicBezTo>
                  <a:cubicBezTo>
                    <a:pt x="630" y="496"/>
                    <a:pt x="650" y="470"/>
                    <a:pt x="642" y="415"/>
                  </a:cubicBezTo>
                  <a:cubicBezTo>
                    <a:pt x="635" y="362"/>
                    <a:pt x="605" y="352"/>
                    <a:pt x="597" y="296"/>
                  </a:cubicBezTo>
                  <a:cubicBezTo>
                    <a:pt x="583" y="205"/>
                    <a:pt x="567" y="114"/>
                    <a:pt x="476" y="77"/>
                  </a:cubicBezTo>
                  <a:cubicBezTo>
                    <a:pt x="285" y="0"/>
                    <a:pt x="74" y="133"/>
                    <a:pt x="87" y="342"/>
                  </a:cubicBezTo>
                  <a:cubicBezTo>
                    <a:pt x="0" y="360"/>
                    <a:pt x="58" y="488"/>
                    <a:pt x="82" y="532"/>
                  </a:cubicBezTo>
                  <a:cubicBezTo>
                    <a:pt x="111" y="534"/>
                    <a:pt x="124" y="559"/>
                    <a:pt x="127" y="585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6" name="Freeform 412"/>
            <p:cNvSpPr>
              <a:spLocks/>
            </p:cNvSpPr>
            <p:nvPr/>
          </p:nvSpPr>
          <p:spPr bwMode="gray">
            <a:xfrm>
              <a:off x="6297644" y="3567849"/>
              <a:ext cx="224303" cy="290036"/>
            </a:xfrm>
            <a:custGeom>
              <a:avLst/>
              <a:gdLst/>
              <a:ahLst/>
              <a:cxnLst>
                <a:cxn ang="0">
                  <a:pos x="54" y="180"/>
                </a:cxn>
                <a:cxn ang="0">
                  <a:pos x="124" y="312"/>
                </a:cxn>
                <a:cxn ang="0">
                  <a:pos x="248" y="388"/>
                </a:cxn>
                <a:cxn ang="0">
                  <a:pos x="295" y="278"/>
                </a:cxn>
                <a:cxn ang="0">
                  <a:pos x="225" y="166"/>
                </a:cxn>
                <a:cxn ang="0">
                  <a:pos x="27" y="161"/>
                </a:cxn>
              </a:cxnLst>
              <a:rect l="0" t="0" r="r" b="b"/>
              <a:pathLst>
                <a:path w="305" h="394">
                  <a:moveTo>
                    <a:pt x="54" y="180"/>
                  </a:moveTo>
                  <a:cubicBezTo>
                    <a:pt x="51" y="221"/>
                    <a:pt x="101" y="280"/>
                    <a:pt x="124" y="312"/>
                  </a:cubicBezTo>
                  <a:cubicBezTo>
                    <a:pt x="155" y="357"/>
                    <a:pt x="188" y="394"/>
                    <a:pt x="248" y="388"/>
                  </a:cubicBezTo>
                  <a:cubicBezTo>
                    <a:pt x="261" y="346"/>
                    <a:pt x="289" y="322"/>
                    <a:pt x="295" y="278"/>
                  </a:cubicBezTo>
                  <a:cubicBezTo>
                    <a:pt x="305" y="206"/>
                    <a:pt x="278" y="202"/>
                    <a:pt x="225" y="166"/>
                  </a:cubicBezTo>
                  <a:cubicBezTo>
                    <a:pt x="188" y="140"/>
                    <a:pt x="0" y="0"/>
                    <a:pt x="27" y="161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7" name="Freeform 413"/>
            <p:cNvSpPr>
              <a:spLocks/>
            </p:cNvSpPr>
            <p:nvPr/>
          </p:nvSpPr>
          <p:spPr bwMode="gray">
            <a:xfrm>
              <a:off x="7153422" y="3553207"/>
              <a:ext cx="180377" cy="270098"/>
            </a:xfrm>
            <a:custGeom>
              <a:avLst/>
              <a:gdLst/>
              <a:ahLst/>
              <a:cxnLst>
                <a:cxn ang="0">
                  <a:pos x="215" y="161"/>
                </a:cxn>
                <a:cxn ang="0">
                  <a:pos x="170" y="247"/>
                </a:cxn>
                <a:cxn ang="0">
                  <a:pos x="71" y="357"/>
                </a:cxn>
                <a:cxn ang="0">
                  <a:pos x="6" y="227"/>
                </a:cxn>
                <a:cxn ang="0">
                  <a:pos x="221" y="148"/>
                </a:cxn>
              </a:cxnLst>
              <a:rect l="0" t="0" r="r" b="b"/>
              <a:pathLst>
                <a:path w="245" h="367">
                  <a:moveTo>
                    <a:pt x="215" y="161"/>
                  </a:moveTo>
                  <a:cubicBezTo>
                    <a:pt x="237" y="200"/>
                    <a:pt x="202" y="231"/>
                    <a:pt x="170" y="247"/>
                  </a:cubicBezTo>
                  <a:cubicBezTo>
                    <a:pt x="170" y="302"/>
                    <a:pt x="133" y="367"/>
                    <a:pt x="71" y="357"/>
                  </a:cubicBezTo>
                  <a:cubicBezTo>
                    <a:pt x="22" y="349"/>
                    <a:pt x="0" y="278"/>
                    <a:pt x="6" y="227"/>
                  </a:cubicBezTo>
                  <a:cubicBezTo>
                    <a:pt x="17" y="135"/>
                    <a:pt x="245" y="0"/>
                    <a:pt x="221" y="148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8" name="Freeform 414"/>
            <p:cNvSpPr>
              <a:spLocks/>
            </p:cNvSpPr>
            <p:nvPr/>
          </p:nvSpPr>
          <p:spPr bwMode="gray">
            <a:xfrm>
              <a:off x="6348424" y="3672212"/>
              <a:ext cx="136140" cy="190034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74" y="71"/>
                </a:cxn>
                <a:cxn ang="0">
                  <a:pos x="74" y="134"/>
                </a:cxn>
                <a:cxn ang="0">
                  <a:pos x="178" y="229"/>
                </a:cxn>
                <a:cxn ang="0">
                  <a:pos x="126" y="249"/>
                </a:cxn>
                <a:cxn ang="0">
                  <a:pos x="73" y="210"/>
                </a:cxn>
                <a:cxn ang="0">
                  <a:pos x="10" y="90"/>
                </a:cxn>
                <a:cxn ang="0">
                  <a:pos x="107" y="0"/>
                </a:cxn>
              </a:cxnLst>
              <a:rect l="0" t="0" r="r" b="b"/>
              <a:pathLst>
                <a:path w="185" h="258">
                  <a:moveTo>
                    <a:pt x="110" y="4"/>
                  </a:moveTo>
                  <a:cubicBezTo>
                    <a:pt x="132" y="37"/>
                    <a:pt x="94" y="53"/>
                    <a:pt x="74" y="71"/>
                  </a:cubicBezTo>
                  <a:cubicBezTo>
                    <a:pt x="44" y="99"/>
                    <a:pt x="53" y="104"/>
                    <a:pt x="74" y="134"/>
                  </a:cubicBezTo>
                  <a:cubicBezTo>
                    <a:pt x="106" y="179"/>
                    <a:pt x="109" y="228"/>
                    <a:pt x="178" y="229"/>
                  </a:cubicBezTo>
                  <a:cubicBezTo>
                    <a:pt x="185" y="258"/>
                    <a:pt x="143" y="255"/>
                    <a:pt x="126" y="249"/>
                  </a:cubicBezTo>
                  <a:cubicBezTo>
                    <a:pt x="110" y="244"/>
                    <a:pt x="85" y="223"/>
                    <a:pt x="73" y="210"/>
                  </a:cubicBezTo>
                  <a:cubicBezTo>
                    <a:pt x="46" y="182"/>
                    <a:pt x="0" y="133"/>
                    <a:pt x="10" y="90"/>
                  </a:cubicBezTo>
                  <a:cubicBezTo>
                    <a:pt x="20" y="49"/>
                    <a:pt x="76" y="24"/>
                    <a:pt x="107" y="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89" name="Freeform 419"/>
            <p:cNvSpPr>
              <a:spLocks/>
            </p:cNvSpPr>
            <p:nvPr/>
          </p:nvSpPr>
          <p:spPr bwMode="gray">
            <a:xfrm>
              <a:off x="6762761" y="2319852"/>
              <a:ext cx="239880" cy="247045"/>
            </a:xfrm>
            <a:custGeom>
              <a:avLst/>
              <a:gdLst/>
              <a:ahLst/>
              <a:cxnLst>
                <a:cxn ang="0">
                  <a:pos x="177" y="266"/>
                </a:cxn>
                <a:cxn ang="0">
                  <a:pos x="267" y="187"/>
                </a:cxn>
                <a:cxn ang="0">
                  <a:pos x="282" y="34"/>
                </a:cxn>
                <a:cxn ang="0">
                  <a:pos x="180" y="188"/>
                </a:cxn>
                <a:cxn ang="0">
                  <a:pos x="170" y="275"/>
                </a:cxn>
                <a:cxn ang="0">
                  <a:pos x="134" y="282"/>
                </a:cxn>
                <a:cxn ang="0">
                  <a:pos x="115" y="282"/>
                </a:cxn>
                <a:cxn ang="0">
                  <a:pos x="104" y="298"/>
                </a:cxn>
                <a:cxn ang="0">
                  <a:pos x="24" y="260"/>
                </a:cxn>
                <a:cxn ang="0">
                  <a:pos x="144" y="155"/>
                </a:cxn>
              </a:cxnLst>
              <a:rect l="0" t="0" r="r" b="b"/>
              <a:pathLst>
                <a:path w="326" h="336">
                  <a:moveTo>
                    <a:pt x="177" y="266"/>
                  </a:moveTo>
                  <a:cubicBezTo>
                    <a:pt x="186" y="318"/>
                    <a:pt x="258" y="202"/>
                    <a:pt x="267" y="187"/>
                  </a:cubicBezTo>
                  <a:cubicBezTo>
                    <a:pt x="287" y="153"/>
                    <a:pt x="326" y="57"/>
                    <a:pt x="282" y="34"/>
                  </a:cubicBezTo>
                  <a:cubicBezTo>
                    <a:pt x="213" y="0"/>
                    <a:pt x="180" y="141"/>
                    <a:pt x="180" y="188"/>
                  </a:cubicBezTo>
                  <a:cubicBezTo>
                    <a:pt x="180" y="212"/>
                    <a:pt x="189" y="258"/>
                    <a:pt x="170" y="275"/>
                  </a:cubicBezTo>
                  <a:cubicBezTo>
                    <a:pt x="163" y="281"/>
                    <a:pt x="143" y="280"/>
                    <a:pt x="134" y="282"/>
                  </a:cubicBezTo>
                  <a:cubicBezTo>
                    <a:pt x="129" y="284"/>
                    <a:pt x="120" y="280"/>
                    <a:pt x="115" y="282"/>
                  </a:cubicBezTo>
                  <a:cubicBezTo>
                    <a:pt x="107" y="286"/>
                    <a:pt x="110" y="295"/>
                    <a:pt x="104" y="298"/>
                  </a:cubicBezTo>
                  <a:cubicBezTo>
                    <a:pt x="60" y="325"/>
                    <a:pt x="0" y="336"/>
                    <a:pt x="24" y="260"/>
                  </a:cubicBezTo>
                  <a:cubicBezTo>
                    <a:pt x="42" y="204"/>
                    <a:pt x="111" y="200"/>
                    <a:pt x="144" y="155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0" name="Freeform 420"/>
            <p:cNvSpPr>
              <a:spLocks/>
            </p:cNvSpPr>
            <p:nvPr/>
          </p:nvSpPr>
          <p:spPr bwMode="gray">
            <a:xfrm>
              <a:off x="6588303" y="2355990"/>
              <a:ext cx="182558" cy="211842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3" y="96"/>
                </a:cxn>
                <a:cxn ang="0">
                  <a:pos x="54" y="156"/>
                </a:cxn>
                <a:cxn ang="0">
                  <a:pos x="91" y="288"/>
                </a:cxn>
                <a:cxn ang="0">
                  <a:pos x="107" y="237"/>
                </a:cxn>
                <a:cxn ang="0">
                  <a:pos x="157" y="244"/>
                </a:cxn>
                <a:cxn ang="0">
                  <a:pos x="189" y="230"/>
                </a:cxn>
                <a:cxn ang="0">
                  <a:pos x="212" y="247"/>
                </a:cxn>
                <a:cxn ang="0">
                  <a:pos x="232" y="216"/>
                </a:cxn>
                <a:cxn ang="0">
                  <a:pos x="173" y="180"/>
                </a:cxn>
                <a:cxn ang="0">
                  <a:pos x="114" y="110"/>
                </a:cxn>
                <a:cxn ang="0">
                  <a:pos x="75" y="35"/>
                </a:cxn>
                <a:cxn ang="0">
                  <a:pos x="0" y="41"/>
                </a:cxn>
              </a:cxnLst>
              <a:rect l="0" t="0" r="r" b="b"/>
              <a:pathLst>
                <a:path w="248" h="288">
                  <a:moveTo>
                    <a:pt x="0" y="38"/>
                  </a:moveTo>
                  <a:cubicBezTo>
                    <a:pt x="14" y="53"/>
                    <a:pt x="14" y="78"/>
                    <a:pt x="23" y="96"/>
                  </a:cubicBezTo>
                  <a:cubicBezTo>
                    <a:pt x="34" y="117"/>
                    <a:pt x="46" y="134"/>
                    <a:pt x="54" y="156"/>
                  </a:cubicBezTo>
                  <a:cubicBezTo>
                    <a:pt x="72" y="201"/>
                    <a:pt x="78" y="242"/>
                    <a:pt x="91" y="288"/>
                  </a:cubicBezTo>
                  <a:cubicBezTo>
                    <a:pt x="91" y="266"/>
                    <a:pt x="86" y="247"/>
                    <a:pt x="107" y="237"/>
                  </a:cubicBezTo>
                  <a:cubicBezTo>
                    <a:pt x="127" y="227"/>
                    <a:pt x="141" y="245"/>
                    <a:pt x="157" y="244"/>
                  </a:cubicBezTo>
                  <a:cubicBezTo>
                    <a:pt x="169" y="243"/>
                    <a:pt x="174" y="229"/>
                    <a:pt x="189" y="230"/>
                  </a:cubicBezTo>
                  <a:cubicBezTo>
                    <a:pt x="202" y="231"/>
                    <a:pt x="207" y="245"/>
                    <a:pt x="212" y="247"/>
                  </a:cubicBezTo>
                  <a:cubicBezTo>
                    <a:pt x="235" y="252"/>
                    <a:pt x="248" y="241"/>
                    <a:pt x="232" y="216"/>
                  </a:cubicBezTo>
                  <a:cubicBezTo>
                    <a:pt x="222" y="201"/>
                    <a:pt x="189" y="191"/>
                    <a:pt x="173" y="180"/>
                  </a:cubicBezTo>
                  <a:cubicBezTo>
                    <a:pt x="146" y="162"/>
                    <a:pt x="130" y="138"/>
                    <a:pt x="114" y="110"/>
                  </a:cubicBezTo>
                  <a:cubicBezTo>
                    <a:pt x="101" y="85"/>
                    <a:pt x="93" y="57"/>
                    <a:pt x="75" y="35"/>
                  </a:cubicBezTo>
                  <a:cubicBezTo>
                    <a:pt x="46" y="0"/>
                    <a:pt x="34" y="24"/>
                    <a:pt x="0" y="41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1" name="Freeform 422"/>
            <p:cNvSpPr>
              <a:spLocks/>
            </p:cNvSpPr>
            <p:nvPr/>
          </p:nvSpPr>
          <p:spPr bwMode="gray">
            <a:xfrm>
              <a:off x="6131286" y="2316737"/>
              <a:ext cx="522439" cy="1497534"/>
            </a:xfrm>
            <a:custGeom>
              <a:avLst/>
              <a:gdLst/>
              <a:ahLst/>
              <a:cxnLst>
                <a:cxn ang="0">
                  <a:pos x="710" y="8"/>
                </a:cxn>
                <a:cxn ang="0">
                  <a:pos x="461" y="124"/>
                </a:cxn>
                <a:cxn ang="0">
                  <a:pos x="220" y="242"/>
                </a:cxn>
                <a:cxn ang="0">
                  <a:pos x="97" y="511"/>
                </a:cxn>
                <a:cxn ang="0">
                  <a:pos x="45" y="889"/>
                </a:cxn>
                <a:cxn ang="0">
                  <a:pos x="19" y="1215"/>
                </a:cxn>
                <a:cxn ang="0">
                  <a:pos x="92" y="1547"/>
                </a:cxn>
                <a:cxn ang="0">
                  <a:pos x="103" y="1672"/>
                </a:cxn>
                <a:cxn ang="0">
                  <a:pos x="161" y="1815"/>
                </a:cxn>
                <a:cxn ang="0">
                  <a:pos x="285" y="2035"/>
                </a:cxn>
                <a:cxn ang="0">
                  <a:pos x="350" y="1892"/>
                </a:cxn>
                <a:cxn ang="0">
                  <a:pos x="424" y="1784"/>
                </a:cxn>
                <a:cxn ang="0">
                  <a:pos x="436" y="1691"/>
                </a:cxn>
                <a:cxn ang="0">
                  <a:pos x="438" y="1566"/>
                </a:cxn>
                <a:cxn ang="0">
                  <a:pos x="346" y="1448"/>
                </a:cxn>
                <a:cxn ang="0">
                  <a:pos x="312" y="1328"/>
                </a:cxn>
                <a:cxn ang="0">
                  <a:pos x="346" y="1417"/>
                </a:cxn>
                <a:cxn ang="0">
                  <a:pos x="351" y="1515"/>
                </a:cxn>
                <a:cxn ang="0">
                  <a:pos x="442" y="1684"/>
                </a:cxn>
                <a:cxn ang="0">
                  <a:pos x="480" y="1383"/>
                </a:cxn>
                <a:cxn ang="0">
                  <a:pos x="645" y="1164"/>
                </a:cxn>
                <a:cxn ang="0">
                  <a:pos x="651" y="830"/>
                </a:cxn>
                <a:cxn ang="0">
                  <a:pos x="633" y="484"/>
                </a:cxn>
                <a:cxn ang="0">
                  <a:pos x="638" y="211"/>
                </a:cxn>
                <a:cxn ang="0">
                  <a:pos x="689" y="0"/>
                </a:cxn>
              </a:cxnLst>
              <a:rect l="0" t="0" r="r" b="b"/>
              <a:pathLst>
                <a:path w="710" h="2035">
                  <a:moveTo>
                    <a:pt x="710" y="8"/>
                  </a:moveTo>
                  <a:cubicBezTo>
                    <a:pt x="634" y="55"/>
                    <a:pt x="553" y="92"/>
                    <a:pt x="461" y="124"/>
                  </a:cubicBezTo>
                  <a:cubicBezTo>
                    <a:pt x="373" y="155"/>
                    <a:pt x="294" y="189"/>
                    <a:pt x="220" y="242"/>
                  </a:cubicBezTo>
                  <a:cubicBezTo>
                    <a:pt x="122" y="311"/>
                    <a:pt x="102" y="391"/>
                    <a:pt x="97" y="511"/>
                  </a:cubicBezTo>
                  <a:cubicBezTo>
                    <a:pt x="92" y="641"/>
                    <a:pt x="50" y="759"/>
                    <a:pt x="45" y="889"/>
                  </a:cubicBezTo>
                  <a:cubicBezTo>
                    <a:pt x="40" y="1001"/>
                    <a:pt x="36" y="1107"/>
                    <a:pt x="19" y="1215"/>
                  </a:cubicBezTo>
                  <a:cubicBezTo>
                    <a:pt x="0" y="1330"/>
                    <a:pt x="58" y="1440"/>
                    <a:pt x="92" y="1547"/>
                  </a:cubicBezTo>
                  <a:cubicBezTo>
                    <a:pt x="109" y="1602"/>
                    <a:pt x="106" y="1613"/>
                    <a:pt x="103" y="1672"/>
                  </a:cubicBezTo>
                  <a:cubicBezTo>
                    <a:pt x="100" y="1744"/>
                    <a:pt x="128" y="1759"/>
                    <a:pt x="161" y="1815"/>
                  </a:cubicBezTo>
                  <a:cubicBezTo>
                    <a:pt x="199" y="1882"/>
                    <a:pt x="204" y="1990"/>
                    <a:pt x="285" y="2035"/>
                  </a:cubicBezTo>
                  <a:cubicBezTo>
                    <a:pt x="302" y="1952"/>
                    <a:pt x="281" y="1934"/>
                    <a:pt x="350" y="1892"/>
                  </a:cubicBezTo>
                  <a:cubicBezTo>
                    <a:pt x="393" y="1865"/>
                    <a:pt x="418" y="1834"/>
                    <a:pt x="424" y="1784"/>
                  </a:cubicBezTo>
                  <a:cubicBezTo>
                    <a:pt x="484" y="1758"/>
                    <a:pt x="441" y="1724"/>
                    <a:pt x="436" y="1691"/>
                  </a:cubicBezTo>
                  <a:cubicBezTo>
                    <a:pt x="430" y="1650"/>
                    <a:pt x="449" y="1610"/>
                    <a:pt x="438" y="1566"/>
                  </a:cubicBezTo>
                  <a:cubicBezTo>
                    <a:pt x="423" y="1511"/>
                    <a:pt x="375" y="1496"/>
                    <a:pt x="346" y="1448"/>
                  </a:cubicBezTo>
                  <a:cubicBezTo>
                    <a:pt x="323" y="1410"/>
                    <a:pt x="333" y="1365"/>
                    <a:pt x="312" y="1328"/>
                  </a:cubicBezTo>
                  <a:cubicBezTo>
                    <a:pt x="315" y="1365"/>
                    <a:pt x="336" y="1385"/>
                    <a:pt x="346" y="1417"/>
                  </a:cubicBezTo>
                  <a:cubicBezTo>
                    <a:pt x="357" y="1451"/>
                    <a:pt x="344" y="1485"/>
                    <a:pt x="351" y="1515"/>
                  </a:cubicBezTo>
                  <a:cubicBezTo>
                    <a:pt x="364" y="1569"/>
                    <a:pt x="421" y="1628"/>
                    <a:pt x="442" y="1684"/>
                  </a:cubicBezTo>
                  <a:cubicBezTo>
                    <a:pt x="541" y="1665"/>
                    <a:pt x="458" y="1450"/>
                    <a:pt x="480" y="1383"/>
                  </a:cubicBezTo>
                  <a:cubicBezTo>
                    <a:pt x="507" y="1304"/>
                    <a:pt x="600" y="1240"/>
                    <a:pt x="645" y="1164"/>
                  </a:cubicBezTo>
                  <a:cubicBezTo>
                    <a:pt x="695" y="1079"/>
                    <a:pt x="681" y="927"/>
                    <a:pt x="651" y="830"/>
                  </a:cubicBezTo>
                  <a:cubicBezTo>
                    <a:pt x="617" y="717"/>
                    <a:pt x="628" y="605"/>
                    <a:pt x="633" y="484"/>
                  </a:cubicBezTo>
                  <a:cubicBezTo>
                    <a:pt x="637" y="395"/>
                    <a:pt x="637" y="302"/>
                    <a:pt x="638" y="211"/>
                  </a:cubicBezTo>
                  <a:cubicBezTo>
                    <a:pt x="639" y="165"/>
                    <a:pt x="655" y="22"/>
                    <a:pt x="689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2" name="Freeform 423"/>
            <p:cNvSpPr>
              <a:spLocks/>
            </p:cNvSpPr>
            <p:nvPr/>
          </p:nvSpPr>
          <p:spPr bwMode="gray">
            <a:xfrm>
              <a:off x="6927562" y="2289634"/>
              <a:ext cx="524620" cy="1473857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78" y="195"/>
                </a:cxn>
                <a:cxn ang="0">
                  <a:pos x="78" y="378"/>
                </a:cxn>
                <a:cxn ang="0">
                  <a:pos x="52" y="756"/>
                </a:cxn>
                <a:cxn ang="0">
                  <a:pos x="223" y="1375"/>
                </a:cxn>
                <a:cxn ang="0">
                  <a:pos x="289" y="1722"/>
                </a:cxn>
                <a:cxn ang="0">
                  <a:pos x="365" y="1853"/>
                </a:cxn>
                <a:cxn ang="0">
                  <a:pos x="500" y="2003"/>
                </a:cxn>
                <a:cxn ang="0">
                  <a:pos x="605" y="1786"/>
                </a:cxn>
                <a:cxn ang="0">
                  <a:pos x="660" y="1638"/>
                </a:cxn>
                <a:cxn ang="0">
                  <a:pos x="690" y="1636"/>
                </a:cxn>
                <a:cxn ang="0">
                  <a:pos x="664" y="1494"/>
                </a:cxn>
                <a:cxn ang="0">
                  <a:pos x="685" y="1355"/>
                </a:cxn>
                <a:cxn ang="0">
                  <a:pos x="685" y="1173"/>
                </a:cxn>
                <a:cxn ang="0">
                  <a:pos x="698" y="996"/>
                </a:cxn>
                <a:cxn ang="0">
                  <a:pos x="581" y="306"/>
                </a:cxn>
                <a:cxn ang="0">
                  <a:pos x="553" y="209"/>
                </a:cxn>
                <a:cxn ang="0">
                  <a:pos x="478" y="156"/>
                </a:cxn>
                <a:cxn ang="0">
                  <a:pos x="255" y="58"/>
                </a:cxn>
                <a:cxn ang="0">
                  <a:pos x="124" y="53"/>
                </a:cxn>
                <a:cxn ang="0">
                  <a:pos x="0" y="0"/>
                </a:cxn>
              </a:cxnLst>
              <a:rect l="0" t="0" r="r" b="b"/>
              <a:pathLst>
                <a:path w="713" h="2003">
                  <a:moveTo>
                    <a:pt x="26" y="26"/>
                  </a:moveTo>
                  <a:cubicBezTo>
                    <a:pt x="41" y="88"/>
                    <a:pt x="75" y="128"/>
                    <a:pt x="78" y="195"/>
                  </a:cubicBezTo>
                  <a:cubicBezTo>
                    <a:pt x="81" y="255"/>
                    <a:pt x="81" y="318"/>
                    <a:pt x="78" y="378"/>
                  </a:cubicBezTo>
                  <a:cubicBezTo>
                    <a:pt x="72" y="504"/>
                    <a:pt x="69" y="632"/>
                    <a:pt x="52" y="756"/>
                  </a:cubicBezTo>
                  <a:cubicBezTo>
                    <a:pt x="21" y="976"/>
                    <a:pt x="157" y="1175"/>
                    <a:pt x="223" y="1375"/>
                  </a:cubicBezTo>
                  <a:cubicBezTo>
                    <a:pt x="259" y="1483"/>
                    <a:pt x="243" y="1613"/>
                    <a:pt x="289" y="1722"/>
                  </a:cubicBezTo>
                  <a:cubicBezTo>
                    <a:pt x="305" y="1763"/>
                    <a:pt x="322" y="1844"/>
                    <a:pt x="365" y="1853"/>
                  </a:cubicBezTo>
                  <a:cubicBezTo>
                    <a:pt x="439" y="1868"/>
                    <a:pt x="480" y="1987"/>
                    <a:pt x="500" y="2003"/>
                  </a:cubicBezTo>
                  <a:cubicBezTo>
                    <a:pt x="528" y="1954"/>
                    <a:pt x="585" y="1837"/>
                    <a:pt x="605" y="1786"/>
                  </a:cubicBezTo>
                  <a:cubicBezTo>
                    <a:pt x="627" y="1729"/>
                    <a:pt x="664" y="1706"/>
                    <a:pt x="660" y="1638"/>
                  </a:cubicBezTo>
                  <a:cubicBezTo>
                    <a:pt x="669" y="1639"/>
                    <a:pt x="681" y="1635"/>
                    <a:pt x="690" y="1636"/>
                  </a:cubicBezTo>
                  <a:cubicBezTo>
                    <a:pt x="713" y="1578"/>
                    <a:pt x="679" y="1543"/>
                    <a:pt x="664" y="1494"/>
                  </a:cubicBezTo>
                  <a:cubicBezTo>
                    <a:pt x="646" y="1434"/>
                    <a:pt x="677" y="1415"/>
                    <a:pt x="685" y="1355"/>
                  </a:cubicBezTo>
                  <a:cubicBezTo>
                    <a:pt x="693" y="1296"/>
                    <a:pt x="680" y="1233"/>
                    <a:pt x="685" y="1173"/>
                  </a:cubicBezTo>
                  <a:cubicBezTo>
                    <a:pt x="690" y="1114"/>
                    <a:pt x="705" y="1058"/>
                    <a:pt x="698" y="996"/>
                  </a:cubicBezTo>
                  <a:cubicBezTo>
                    <a:pt x="673" y="769"/>
                    <a:pt x="636" y="526"/>
                    <a:pt x="581" y="306"/>
                  </a:cubicBezTo>
                  <a:cubicBezTo>
                    <a:pt x="574" y="278"/>
                    <a:pt x="570" y="231"/>
                    <a:pt x="553" y="209"/>
                  </a:cubicBezTo>
                  <a:cubicBezTo>
                    <a:pt x="533" y="182"/>
                    <a:pt x="477" y="162"/>
                    <a:pt x="478" y="156"/>
                  </a:cubicBezTo>
                  <a:cubicBezTo>
                    <a:pt x="389" y="166"/>
                    <a:pt x="332" y="77"/>
                    <a:pt x="255" y="58"/>
                  </a:cubicBezTo>
                  <a:cubicBezTo>
                    <a:pt x="213" y="48"/>
                    <a:pt x="165" y="63"/>
                    <a:pt x="124" y="53"/>
                  </a:cubicBezTo>
                  <a:cubicBezTo>
                    <a:pt x="82" y="43"/>
                    <a:pt x="34" y="21"/>
                    <a:pt x="0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3" name="Freeform 425"/>
            <p:cNvSpPr>
              <a:spLocks/>
            </p:cNvSpPr>
            <p:nvPr/>
          </p:nvSpPr>
          <p:spPr bwMode="gray">
            <a:xfrm>
              <a:off x="6702324" y="2488391"/>
              <a:ext cx="224615" cy="991294"/>
            </a:xfrm>
            <a:custGeom>
              <a:avLst/>
              <a:gdLst/>
              <a:ahLst/>
              <a:cxnLst>
                <a:cxn ang="0">
                  <a:pos x="65" y="43"/>
                </a:cxn>
                <a:cxn ang="0">
                  <a:pos x="51" y="199"/>
                </a:cxn>
                <a:cxn ang="0">
                  <a:pos x="12" y="343"/>
                </a:cxn>
                <a:cxn ang="0">
                  <a:pos x="25" y="499"/>
                </a:cxn>
                <a:cxn ang="0">
                  <a:pos x="6" y="676"/>
                </a:cxn>
                <a:cxn ang="0">
                  <a:pos x="19" y="1021"/>
                </a:cxn>
                <a:cxn ang="0">
                  <a:pos x="19" y="1222"/>
                </a:cxn>
                <a:cxn ang="0">
                  <a:pos x="125" y="1313"/>
                </a:cxn>
                <a:cxn ang="0">
                  <a:pos x="215" y="1300"/>
                </a:cxn>
                <a:cxn ang="0">
                  <a:pos x="274" y="1238"/>
                </a:cxn>
                <a:cxn ang="0">
                  <a:pos x="260" y="923"/>
                </a:cxn>
                <a:cxn ang="0">
                  <a:pos x="233" y="599"/>
                </a:cxn>
                <a:cxn ang="0">
                  <a:pos x="195" y="271"/>
                </a:cxn>
                <a:cxn ang="0">
                  <a:pos x="109" y="5"/>
                </a:cxn>
                <a:cxn ang="0">
                  <a:pos x="71" y="10"/>
                </a:cxn>
              </a:cxnLst>
              <a:rect l="0" t="0" r="r" b="b"/>
              <a:pathLst>
                <a:path w="305" h="1347">
                  <a:moveTo>
                    <a:pt x="65" y="43"/>
                  </a:moveTo>
                  <a:cubicBezTo>
                    <a:pt x="65" y="98"/>
                    <a:pt x="64" y="149"/>
                    <a:pt x="51" y="199"/>
                  </a:cubicBezTo>
                  <a:cubicBezTo>
                    <a:pt x="38" y="249"/>
                    <a:pt x="15" y="290"/>
                    <a:pt x="12" y="343"/>
                  </a:cubicBezTo>
                  <a:cubicBezTo>
                    <a:pt x="10" y="396"/>
                    <a:pt x="24" y="446"/>
                    <a:pt x="25" y="499"/>
                  </a:cubicBezTo>
                  <a:cubicBezTo>
                    <a:pt x="27" y="562"/>
                    <a:pt x="9" y="614"/>
                    <a:pt x="6" y="676"/>
                  </a:cubicBezTo>
                  <a:cubicBezTo>
                    <a:pt x="1" y="794"/>
                    <a:pt x="13" y="908"/>
                    <a:pt x="19" y="1021"/>
                  </a:cubicBezTo>
                  <a:cubicBezTo>
                    <a:pt x="21" y="1070"/>
                    <a:pt x="0" y="1184"/>
                    <a:pt x="19" y="1222"/>
                  </a:cubicBezTo>
                  <a:cubicBezTo>
                    <a:pt x="28" y="1241"/>
                    <a:pt x="107" y="1301"/>
                    <a:pt x="125" y="1313"/>
                  </a:cubicBezTo>
                  <a:cubicBezTo>
                    <a:pt x="174" y="1347"/>
                    <a:pt x="167" y="1337"/>
                    <a:pt x="215" y="1300"/>
                  </a:cubicBezTo>
                  <a:cubicBezTo>
                    <a:pt x="241" y="1280"/>
                    <a:pt x="266" y="1268"/>
                    <a:pt x="274" y="1238"/>
                  </a:cubicBezTo>
                  <a:cubicBezTo>
                    <a:pt x="305" y="1224"/>
                    <a:pt x="260" y="978"/>
                    <a:pt x="260" y="923"/>
                  </a:cubicBezTo>
                  <a:cubicBezTo>
                    <a:pt x="260" y="807"/>
                    <a:pt x="243" y="709"/>
                    <a:pt x="233" y="599"/>
                  </a:cubicBezTo>
                  <a:cubicBezTo>
                    <a:pt x="223" y="492"/>
                    <a:pt x="225" y="372"/>
                    <a:pt x="195" y="271"/>
                  </a:cubicBezTo>
                  <a:cubicBezTo>
                    <a:pt x="171" y="188"/>
                    <a:pt x="157" y="79"/>
                    <a:pt x="109" y="5"/>
                  </a:cubicBezTo>
                  <a:cubicBezTo>
                    <a:pt x="94" y="0"/>
                    <a:pt x="80" y="4"/>
                    <a:pt x="71" y="1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4" name="Freeform 426"/>
            <p:cNvSpPr>
              <a:spLocks/>
            </p:cNvSpPr>
            <p:nvPr/>
          </p:nvSpPr>
          <p:spPr bwMode="gray">
            <a:xfrm>
              <a:off x="6710424" y="2429511"/>
              <a:ext cx="114021" cy="15015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144" y="76"/>
                </a:cxn>
                <a:cxn ang="0">
                  <a:pos x="27" y="55"/>
                </a:cxn>
              </a:cxnLst>
              <a:rect l="0" t="0" r="r" b="b"/>
              <a:pathLst>
                <a:path w="155" h="204">
                  <a:moveTo>
                    <a:pt x="27" y="55"/>
                  </a:moveTo>
                  <a:cubicBezTo>
                    <a:pt x="77" y="0"/>
                    <a:pt x="89" y="9"/>
                    <a:pt x="144" y="76"/>
                  </a:cubicBezTo>
                  <a:cubicBezTo>
                    <a:pt x="155" y="204"/>
                    <a:pt x="0" y="167"/>
                    <a:pt x="27" y="55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5" name="Freeform 427"/>
            <p:cNvSpPr>
              <a:spLocks/>
            </p:cNvSpPr>
            <p:nvPr/>
          </p:nvSpPr>
          <p:spPr bwMode="gray">
            <a:xfrm>
              <a:off x="6691420" y="2404277"/>
              <a:ext cx="152339" cy="142993"/>
            </a:xfrm>
            <a:custGeom>
              <a:avLst/>
              <a:gdLst/>
              <a:ahLst/>
              <a:cxnLst>
                <a:cxn ang="0">
                  <a:pos x="27" y="78"/>
                </a:cxn>
                <a:cxn ang="0">
                  <a:pos x="196" y="66"/>
                </a:cxn>
                <a:cxn ang="0">
                  <a:pos x="27" y="78"/>
                </a:cxn>
              </a:cxnLst>
              <a:rect l="0" t="0" r="r" b="b"/>
              <a:pathLst>
                <a:path w="207" h="194">
                  <a:moveTo>
                    <a:pt x="27" y="78"/>
                  </a:moveTo>
                  <a:cubicBezTo>
                    <a:pt x="77" y="23"/>
                    <a:pt x="142" y="0"/>
                    <a:pt x="196" y="66"/>
                  </a:cubicBezTo>
                  <a:cubicBezTo>
                    <a:pt x="207" y="194"/>
                    <a:pt x="0" y="190"/>
                    <a:pt x="27" y="78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6" name="Freeform 428"/>
            <p:cNvSpPr>
              <a:spLocks/>
            </p:cNvSpPr>
            <p:nvPr/>
          </p:nvSpPr>
          <p:spPr bwMode="gray">
            <a:xfrm>
              <a:off x="6592665" y="2313310"/>
              <a:ext cx="158881" cy="236141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" y="157"/>
                </a:cxn>
                <a:cxn ang="0">
                  <a:pos x="116" y="321"/>
                </a:cxn>
                <a:cxn ang="0">
                  <a:pos x="199" y="157"/>
                </a:cxn>
                <a:cxn ang="0">
                  <a:pos x="64" y="0"/>
                </a:cxn>
              </a:cxnLst>
              <a:rect l="0" t="0" r="r" b="b"/>
              <a:pathLst>
                <a:path w="216" h="321">
                  <a:moveTo>
                    <a:pt x="64" y="0"/>
                  </a:moveTo>
                  <a:cubicBezTo>
                    <a:pt x="0" y="59"/>
                    <a:pt x="8" y="82"/>
                    <a:pt x="44" y="157"/>
                  </a:cubicBezTo>
                  <a:cubicBezTo>
                    <a:pt x="69" y="212"/>
                    <a:pt x="82" y="269"/>
                    <a:pt x="116" y="321"/>
                  </a:cubicBezTo>
                  <a:cubicBezTo>
                    <a:pt x="139" y="272"/>
                    <a:pt x="216" y="223"/>
                    <a:pt x="199" y="157"/>
                  </a:cubicBezTo>
                  <a:cubicBezTo>
                    <a:pt x="190" y="118"/>
                    <a:pt x="98" y="14"/>
                    <a:pt x="64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7" name="Freeform 429"/>
            <p:cNvSpPr>
              <a:spLocks/>
            </p:cNvSpPr>
            <p:nvPr/>
          </p:nvSpPr>
          <p:spPr bwMode="gray">
            <a:xfrm>
              <a:off x="6809803" y="2256611"/>
              <a:ext cx="209661" cy="280379"/>
            </a:xfrm>
            <a:custGeom>
              <a:avLst/>
              <a:gdLst/>
              <a:ahLst/>
              <a:cxnLst>
                <a:cxn ang="0">
                  <a:pos x="139" y="0"/>
                </a:cxn>
                <a:cxn ang="0">
                  <a:pos x="14" y="230"/>
                </a:cxn>
                <a:cxn ang="0">
                  <a:pos x="108" y="381"/>
                </a:cxn>
                <a:cxn ang="0">
                  <a:pos x="139" y="0"/>
                </a:cxn>
              </a:cxnLst>
              <a:rect l="0" t="0" r="r" b="b"/>
              <a:pathLst>
                <a:path w="285" h="381">
                  <a:moveTo>
                    <a:pt x="139" y="0"/>
                  </a:moveTo>
                  <a:cubicBezTo>
                    <a:pt x="137" y="100"/>
                    <a:pt x="30" y="143"/>
                    <a:pt x="14" y="230"/>
                  </a:cubicBezTo>
                  <a:cubicBezTo>
                    <a:pt x="0" y="301"/>
                    <a:pt x="66" y="333"/>
                    <a:pt x="108" y="381"/>
                  </a:cubicBezTo>
                  <a:cubicBezTo>
                    <a:pt x="181" y="285"/>
                    <a:pt x="285" y="67"/>
                    <a:pt x="139" y="0"/>
                  </a:cubicBez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8" name="Freeform 430"/>
            <p:cNvSpPr>
              <a:spLocks/>
            </p:cNvSpPr>
            <p:nvPr/>
          </p:nvSpPr>
          <p:spPr bwMode="gray">
            <a:xfrm>
              <a:off x="6759646" y="3542926"/>
              <a:ext cx="114021" cy="34580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55" y="44"/>
                </a:cxn>
                <a:cxn ang="0">
                  <a:pos x="0" y="19"/>
                </a:cxn>
              </a:cxnLst>
              <a:rect l="0" t="0" r="r" b="b"/>
              <a:pathLst>
                <a:path w="155" h="47">
                  <a:moveTo>
                    <a:pt x="0" y="45"/>
                  </a:moveTo>
                  <a:cubicBezTo>
                    <a:pt x="51" y="45"/>
                    <a:pt x="104" y="47"/>
                    <a:pt x="155" y="44"/>
                  </a:cubicBezTo>
                  <a:cubicBezTo>
                    <a:pt x="142" y="0"/>
                    <a:pt x="41" y="19"/>
                    <a:pt x="0" y="19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199" name="Freeform 444"/>
            <p:cNvSpPr>
              <a:spLocks/>
            </p:cNvSpPr>
            <p:nvPr/>
          </p:nvSpPr>
          <p:spPr bwMode="gray">
            <a:xfrm>
              <a:off x="7233798" y="3867231"/>
              <a:ext cx="115267" cy="3246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30"/>
                </a:cxn>
                <a:cxn ang="0">
                  <a:pos x="44" y="243"/>
                </a:cxn>
                <a:cxn ang="0">
                  <a:pos x="139" y="441"/>
                </a:cxn>
                <a:cxn ang="0">
                  <a:pos x="98" y="202"/>
                </a:cxn>
                <a:cxn ang="0">
                  <a:pos x="26" y="0"/>
                </a:cxn>
              </a:cxnLst>
              <a:rect l="0" t="0" r="r" b="b"/>
              <a:pathLst>
                <a:path w="157" h="441">
                  <a:moveTo>
                    <a:pt x="0" y="0"/>
                  </a:moveTo>
                  <a:cubicBezTo>
                    <a:pt x="25" y="31"/>
                    <a:pt x="10" y="89"/>
                    <a:pt x="8" y="130"/>
                  </a:cubicBezTo>
                  <a:cubicBezTo>
                    <a:pt x="5" y="187"/>
                    <a:pt x="14" y="198"/>
                    <a:pt x="44" y="243"/>
                  </a:cubicBezTo>
                  <a:cubicBezTo>
                    <a:pt x="84" y="302"/>
                    <a:pt x="97" y="379"/>
                    <a:pt x="139" y="441"/>
                  </a:cubicBezTo>
                  <a:cubicBezTo>
                    <a:pt x="157" y="374"/>
                    <a:pt x="122" y="264"/>
                    <a:pt x="98" y="202"/>
                  </a:cubicBezTo>
                  <a:cubicBezTo>
                    <a:pt x="84" y="166"/>
                    <a:pt x="57" y="9"/>
                    <a:pt x="26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0" name="Freeform 445"/>
            <p:cNvSpPr>
              <a:spLocks/>
            </p:cNvSpPr>
            <p:nvPr/>
          </p:nvSpPr>
          <p:spPr bwMode="gray">
            <a:xfrm>
              <a:off x="6998902" y="2492129"/>
              <a:ext cx="172900" cy="1040516"/>
            </a:xfrm>
            <a:custGeom>
              <a:avLst/>
              <a:gdLst/>
              <a:ahLst/>
              <a:cxnLst>
                <a:cxn ang="0">
                  <a:pos x="182" y="6"/>
                </a:cxn>
                <a:cxn ang="0">
                  <a:pos x="153" y="153"/>
                </a:cxn>
                <a:cxn ang="0">
                  <a:pos x="113" y="319"/>
                </a:cxn>
                <a:cxn ang="0">
                  <a:pos x="12" y="625"/>
                </a:cxn>
                <a:cxn ang="0">
                  <a:pos x="13" y="772"/>
                </a:cxn>
                <a:cxn ang="0">
                  <a:pos x="61" y="907"/>
                </a:cxn>
                <a:cxn ang="0">
                  <a:pos x="159" y="1190"/>
                </a:cxn>
                <a:cxn ang="0">
                  <a:pos x="172" y="1414"/>
                </a:cxn>
                <a:cxn ang="0">
                  <a:pos x="221" y="1268"/>
                </a:cxn>
                <a:cxn ang="0">
                  <a:pos x="215" y="1104"/>
                </a:cxn>
                <a:cxn ang="0">
                  <a:pos x="186" y="1037"/>
                </a:cxn>
                <a:cxn ang="0">
                  <a:pos x="171" y="962"/>
                </a:cxn>
                <a:cxn ang="0">
                  <a:pos x="109" y="812"/>
                </a:cxn>
                <a:cxn ang="0">
                  <a:pos x="58" y="678"/>
                </a:cxn>
                <a:cxn ang="0">
                  <a:pos x="74" y="514"/>
                </a:cxn>
                <a:cxn ang="0">
                  <a:pos x="140" y="392"/>
                </a:cxn>
                <a:cxn ang="0">
                  <a:pos x="182" y="231"/>
                </a:cxn>
                <a:cxn ang="0">
                  <a:pos x="179" y="0"/>
                </a:cxn>
              </a:cxnLst>
              <a:rect l="0" t="0" r="r" b="b"/>
              <a:pathLst>
                <a:path w="235" h="1414">
                  <a:moveTo>
                    <a:pt x="182" y="6"/>
                  </a:moveTo>
                  <a:cubicBezTo>
                    <a:pt x="187" y="55"/>
                    <a:pt x="160" y="106"/>
                    <a:pt x="153" y="153"/>
                  </a:cubicBezTo>
                  <a:cubicBezTo>
                    <a:pt x="143" y="209"/>
                    <a:pt x="124" y="263"/>
                    <a:pt x="113" y="319"/>
                  </a:cubicBezTo>
                  <a:cubicBezTo>
                    <a:pt x="94" y="425"/>
                    <a:pt x="35" y="523"/>
                    <a:pt x="12" y="625"/>
                  </a:cubicBezTo>
                  <a:cubicBezTo>
                    <a:pt x="0" y="678"/>
                    <a:pt x="0" y="720"/>
                    <a:pt x="13" y="772"/>
                  </a:cubicBezTo>
                  <a:cubicBezTo>
                    <a:pt x="24" y="821"/>
                    <a:pt x="44" y="860"/>
                    <a:pt x="61" y="907"/>
                  </a:cubicBezTo>
                  <a:cubicBezTo>
                    <a:pt x="92" y="1001"/>
                    <a:pt x="129" y="1095"/>
                    <a:pt x="159" y="1190"/>
                  </a:cubicBezTo>
                  <a:cubicBezTo>
                    <a:pt x="180" y="1256"/>
                    <a:pt x="174" y="1340"/>
                    <a:pt x="172" y="1414"/>
                  </a:cubicBezTo>
                  <a:cubicBezTo>
                    <a:pt x="227" y="1400"/>
                    <a:pt x="221" y="1312"/>
                    <a:pt x="221" y="1268"/>
                  </a:cubicBezTo>
                  <a:cubicBezTo>
                    <a:pt x="221" y="1215"/>
                    <a:pt x="235" y="1154"/>
                    <a:pt x="215" y="1104"/>
                  </a:cubicBezTo>
                  <a:cubicBezTo>
                    <a:pt x="207" y="1083"/>
                    <a:pt x="193" y="1060"/>
                    <a:pt x="186" y="1037"/>
                  </a:cubicBezTo>
                  <a:cubicBezTo>
                    <a:pt x="178" y="1012"/>
                    <a:pt x="179" y="986"/>
                    <a:pt x="171" y="962"/>
                  </a:cubicBezTo>
                  <a:cubicBezTo>
                    <a:pt x="154" y="910"/>
                    <a:pt x="129" y="862"/>
                    <a:pt x="109" y="812"/>
                  </a:cubicBezTo>
                  <a:cubicBezTo>
                    <a:pt x="92" y="767"/>
                    <a:pt x="67" y="724"/>
                    <a:pt x="58" y="678"/>
                  </a:cubicBezTo>
                  <a:cubicBezTo>
                    <a:pt x="47" y="622"/>
                    <a:pt x="65" y="567"/>
                    <a:pt x="74" y="514"/>
                  </a:cubicBezTo>
                  <a:cubicBezTo>
                    <a:pt x="82" y="461"/>
                    <a:pt x="109" y="435"/>
                    <a:pt x="140" y="392"/>
                  </a:cubicBezTo>
                  <a:cubicBezTo>
                    <a:pt x="173" y="346"/>
                    <a:pt x="182" y="291"/>
                    <a:pt x="182" y="231"/>
                  </a:cubicBezTo>
                  <a:cubicBezTo>
                    <a:pt x="182" y="161"/>
                    <a:pt x="203" y="66"/>
                    <a:pt x="179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1" name="Freeform 446"/>
            <p:cNvSpPr>
              <a:spLocks/>
            </p:cNvSpPr>
            <p:nvPr/>
          </p:nvSpPr>
          <p:spPr bwMode="gray">
            <a:xfrm>
              <a:off x="7054978" y="2357236"/>
              <a:ext cx="87541" cy="118694"/>
            </a:xfrm>
            <a:custGeom>
              <a:avLst/>
              <a:gdLst/>
              <a:ahLst/>
              <a:cxnLst>
                <a:cxn ang="0">
                  <a:pos x="2" y="150"/>
                </a:cxn>
                <a:cxn ang="0">
                  <a:pos x="74" y="85"/>
                </a:cxn>
                <a:cxn ang="0">
                  <a:pos x="0" y="0"/>
                </a:cxn>
                <a:cxn ang="0">
                  <a:pos x="58" y="46"/>
                </a:cxn>
                <a:cxn ang="0">
                  <a:pos x="119" y="97"/>
                </a:cxn>
                <a:cxn ang="0">
                  <a:pos x="5" y="156"/>
                </a:cxn>
              </a:cxnLst>
              <a:rect l="0" t="0" r="r" b="b"/>
              <a:pathLst>
                <a:path w="119" h="161">
                  <a:moveTo>
                    <a:pt x="2" y="150"/>
                  </a:moveTo>
                  <a:cubicBezTo>
                    <a:pt x="25" y="129"/>
                    <a:pt x="51" y="107"/>
                    <a:pt x="74" y="85"/>
                  </a:cubicBezTo>
                  <a:cubicBezTo>
                    <a:pt x="44" y="60"/>
                    <a:pt x="26" y="28"/>
                    <a:pt x="0" y="0"/>
                  </a:cubicBezTo>
                  <a:cubicBezTo>
                    <a:pt x="23" y="7"/>
                    <a:pt x="42" y="29"/>
                    <a:pt x="58" y="46"/>
                  </a:cubicBezTo>
                  <a:cubicBezTo>
                    <a:pt x="77" y="65"/>
                    <a:pt x="99" y="78"/>
                    <a:pt x="119" y="97"/>
                  </a:cubicBezTo>
                  <a:cubicBezTo>
                    <a:pt x="84" y="117"/>
                    <a:pt x="50" y="161"/>
                    <a:pt x="5" y="15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2" name="Freeform 452"/>
            <p:cNvSpPr>
              <a:spLocks/>
            </p:cNvSpPr>
            <p:nvPr/>
          </p:nvSpPr>
          <p:spPr bwMode="gray">
            <a:xfrm>
              <a:off x="7238159" y="2486833"/>
              <a:ext cx="69783" cy="374461"/>
            </a:xfrm>
            <a:custGeom>
              <a:avLst/>
              <a:gdLst/>
              <a:ahLst/>
              <a:cxnLst>
                <a:cxn ang="0">
                  <a:pos x="60" y="135"/>
                </a:cxn>
                <a:cxn ang="0">
                  <a:pos x="36" y="251"/>
                </a:cxn>
                <a:cxn ang="0">
                  <a:pos x="26" y="385"/>
                </a:cxn>
                <a:cxn ang="0">
                  <a:pos x="17" y="509"/>
                </a:cxn>
                <a:cxn ang="0">
                  <a:pos x="17" y="411"/>
                </a:cxn>
                <a:cxn ang="0">
                  <a:pos x="27" y="301"/>
                </a:cxn>
                <a:cxn ang="0">
                  <a:pos x="36" y="183"/>
                </a:cxn>
                <a:cxn ang="0">
                  <a:pos x="95" y="0"/>
                </a:cxn>
                <a:cxn ang="0">
                  <a:pos x="60" y="135"/>
                </a:cxn>
              </a:cxnLst>
              <a:rect l="0" t="0" r="r" b="b"/>
              <a:pathLst>
                <a:path w="95" h="509">
                  <a:moveTo>
                    <a:pt x="60" y="135"/>
                  </a:moveTo>
                  <a:cubicBezTo>
                    <a:pt x="52" y="173"/>
                    <a:pt x="44" y="211"/>
                    <a:pt x="36" y="251"/>
                  </a:cubicBezTo>
                  <a:cubicBezTo>
                    <a:pt x="28" y="296"/>
                    <a:pt x="30" y="339"/>
                    <a:pt x="26" y="385"/>
                  </a:cubicBezTo>
                  <a:cubicBezTo>
                    <a:pt x="22" y="420"/>
                    <a:pt x="29" y="479"/>
                    <a:pt x="17" y="509"/>
                  </a:cubicBezTo>
                  <a:cubicBezTo>
                    <a:pt x="0" y="486"/>
                    <a:pt x="13" y="438"/>
                    <a:pt x="17" y="411"/>
                  </a:cubicBezTo>
                  <a:cubicBezTo>
                    <a:pt x="23" y="375"/>
                    <a:pt x="22" y="337"/>
                    <a:pt x="27" y="301"/>
                  </a:cubicBezTo>
                  <a:cubicBezTo>
                    <a:pt x="33" y="263"/>
                    <a:pt x="36" y="224"/>
                    <a:pt x="36" y="183"/>
                  </a:cubicBezTo>
                  <a:cubicBezTo>
                    <a:pt x="36" y="118"/>
                    <a:pt x="59" y="51"/>
                    <a:pt x="95" y="0"/>
                  </a:cubicBezTo>
                  <a:cubicBezTo>
                    <a:pt x="91" y="46"/>
                    <a:pt x="69" y="89"/>
                    <a:pt x="60" y="135"/>
                  </a:cubicBez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3" name="Freeform 454"/>
            <p:cNvSpPr>
              <a:spLocks/>
            </p:cNvSpPr>
            <p:nvPr/>
          </p:nvSpPr>
          <p:spPr bwMode="gray">
            <a:xfrm>
              <a:off x="7058405" y="2467830"/>
              <a:ext cx="76637" cy="29907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04" y="38"/>
                </a:cxn>
                <a:cxn ang="0">
                  <a:pos x="0" y="0"/>
                </a:cxn>
              </a:cxnLst>
              <a:rect l="0" t="0" r="r" b="b"/>
              <a:pathLst>
                <a:path w="104" h="41">
                  <a:moveTo>
                    <a:pt x="6" y="6"/>
                  </a:moveTo>
                  <a:cubicBezTo>
                    <a:pt x="44" y="26"/>
                    <a:pt x="69" y="33"/>
                    <a:pt x="104" y="38"/>
                  </a:cubicBezTo>
                  <a:cubicBezTo>
                    <a:pt x="74" y="41"/>
                    <a:pt x="9" y="19"/>
                    <a:pt x="0" y="0"/>
                  </a:cubicBezTo>
                </a:path>
              </a:pathLst>
            </a:custGeom>
            <a:solidFill>
              <a:srgbClr val="151B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4" name="Freeform 455"/>
            <p:cNvSpPr>
              <a:spLocks/>
            </p:cNvSpPr>
            <p:nvPr/>
          </p:nvSpPr>
          <p:spPr bwMode="gray">
            <a:xfrm>
              <a:off x="6433160" y="2396178"/>
              <a:ext cx="177262" cy="676336"/>
            </a:xfrm>
            <a:custGeom>
              <a:avLst/>
              <a:gdLst/>
              <a:ahLst/>
              <a:cxnLst>
                <a:cxn ang="0">
                  <a:pos x="113" y="15"/>
                </a:cxn>
                <a:cxn ang="0">
                  <a:pos x="54" y="101"/>
                </a:cxn>
                <a:cxn ang="0">
                  <a:pos x="94" y="129"/>
                </a:cxn>
                <a:cxn ang="0">
                  <a:pos x="129" y="171"/>
                </a:cxn>
                <a:cxn ang="0">
                  <a:pos x="22" y="186"/>
                </a:cxn>
                <a:cxn ang="0">
                  <a:pos x="54" y="374"/>
                </a:cxn>
                <a:cxn ang="0">
                  <a:pos x="106" y="540"/>
                </a:cxn>
                <a:cxn ang="0">
                  <a:pos x="187" y="685"/>
                </a:cxn>
                <a:cxn ang="0">
                  <a:pos x="236" y="831"/>
                </a:cxn>
                <a:cxn ang="0">
                  <a:pos x="211" y="919"/>
                </a:cxn>
                <a:cxn ang="0">
                  <a:pos x="193" y="763"/>
                </a:cxn>
                <a:cxn ang="0">
                  <a:pos x="136" y="634"/>
                </a:cxn>
                <a:cxn ang="0">
                  <a:pos x="41" y="355"/>
                </a:cxn>
                <a:cxn ang="0">
                  <a:pos x="9" y="166"/>
                </a:cxn>
                <a:cxn ang="0">
                  <a:pos x="106" y="175"/>
                </a:cxn>
                <a:cxn ang="0">
                  <a:pos x="24" y="100"/>
                </a:cxn>
                <a:cxn ang="0">
                  <a:pos x="112" y="0"/>
                </a:cxn>
                <a:cxn ang="0">
                  <a:pos x="54" y="110"/>
                </a:cxn>
              </a:cxnLst>
              <a:rect l="0" t="0" r="r" b="b"/>
              <a:pathLst>
                <a:path w="241" h="919">
                  <a:moveTo>
                    <a:pt x="113" y="15"/>
                  </a:moveTo>
                  <a:cubicBezTo>
                    <a:pt x="116" y="41"/>
                    <a:pt x="76" y="89"/>
                    <a:pt x="54" y="101"/>
                  </a:cubicBezTo>
                  <a:cubicBezTo>
                    <a:pt x="60" y="116"/>
                    <a:pt x="81" y="117"/>
                    <a:pt x="94" y="129"/>
                  </a:cubicBezTo>
                  <a:cubicBezTo>
                    <a:pt x="108" y="141"/>
                    <a:pt x="113" y="162"/>
                    <a:pt x="129" y="171"/>
                  </a:cubicBezTo>
                  <a:cubicBezTo>
                    <a:pt x="96" y="186"/>
                    <a:pt x="58" y="182"/>
                    <a:pt x="22" y="186"/>
                  </a:cubicBezTo>
                  <a:cubicBezTo>
                    <a:pt x="18" y="259"/>
                    <a:pt x="37" y="306"/>
                    <a:pt x="54" y="374"/>
                  </a:cubicBezTo>
                  <a:cubicBezTo>
                    <a:pt x="68" y="431"/>
                    <a:pt x="81" y="488"/>
                    <a:pt x="106" y="540"/>
                  </a:cubicBezTo>
                  <a:cubicBezTo>
                    <a:pt x="130" y="590"/>
                    <a:pt x="166" y="632"/>
                    <a:pt x="187" y="685"/>
                  </a:cubicBezTo>
                  <a:cubicBezTo>
                    <a:pt x="205" y="732"/>
                    <a:pt x="228" y="780"/>
                    <a:pt x="236" y="831"/>
                  </a:cubicBezTo>
                  <a:cubicBezTo>
                    <a:pt x="241" y="862"/>
                    <a:pt x="237" y="899"/>
                    <a:pt x="211" y="919"/>
                  </a:cubicBezTo>
                  <a:cubicBezTo>
                    <a:pt x="207" y="860"/>
                    <a:pt x="214" y="817"/>
                    <a:pt x="193" y="763"/>
                  </a:cubicBezTo>
                  <a:cubicBezTo>
                    <a:pt x="177" y="721"/>
                    <a:pt x="155" y="678"/>
                    <a:pt x="136" y="634"/>
                  </a:cubicBezTo>
                  <a:cubicBezTo>
                    <a:pt x="98" y="543"/>
                    <a:pt x="56" y="451"/>
                    <a:pt x="41" y="355"/>
                  </a:cubicBezTo>
                  <a:cubicBezTo>
                    <a:pt x="31" y="297"/>
                    <a:pt x="0" y="226"/>
                    <a:pt x="9" y="166"/>
                  </a:cubicBezTo>
                  <a:cubicBezTo>
                    <a:pt x="42" y="164"/>
                    <a:pt x="75" y="180"/>
                    <a:pt x="106" y="175"/>
                  </a:cubicBezTo>
                  <a:cubicBezTo>
                    <a:pt x="99" y="141"/>
                    <a:pt x="25" y="130"/>
                    <a:pt x="24" y="100"/>
                  </a:cubicBezTo>
                  <a:cubicBezTo>
                    <a:pt x="24" y="77"/>
                    <a:pt x="91" y="6"/>
                    <a:pt x="112" y="0"/>
                  </a:cubicBezTo>
                  <a:cubicBezTo>
                    <a:pt x="98" y="36"/>
                    <a:pt x="69" y="74"/>
                    <a:pt x="54" y="11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5" name="Freeform 456"/>
            <p:cNvSpPr>
              <a:spLocks/>
            </p:cNvSpPr>
            <p:nvPr/>
          </p:nvSpPr>
          <p:spPr bwMode="gray">
            <a:xfrm>
              <a:off x="6162128" y="2513314"/>
              <a:ext cx="292840" cy="1079458"/>
            </a:xfrm>
            <a:custGeom>
              <a:avLst/>
              <a:gdLst/>
              <a:ahLst/>
              <a:cxnLst>
                <a:cxn ang="0">
                  <a:pos x="246" y="894"/>
                </a:cxn>
                <a:cxn ang="0">
                  <a:pos x="78" y="946"/>
                </a:cxn>
                <a:cxn ang="0">
                  <a:pos x="44" y="1005"/>
                </a:cxn>
                <a:cxn ang="0">
                  <a:pos x="124" y="1031"/>
                </a:cxn>
                <a:cxn ang="0">
                  <a:pos x="74" y="973"/>
                </a:cxn>
                <a:cxn ang="0">
                  <a:pos x="128" y="983"/>
                </a:cxn>
                <a:cxn ang="0">
                  <a:pos x="184" y="965"/>
                </a:cxn>
                <a:cxn ang="0">
                  <a:pos x="191" y="998"/>
                </a:cxn>
                <a:cxn ang="0">
                  <a:pos x="236" y="992"/>
                </a:cxn>
                <a:cxn ang="0">
                  <a:pos x="234" y="1083"/>
                </a:cxn>
                <a:cxn ang="0">
                  <a:pos x="262" y="1168"/>
                </a:cxn>
                <a:cxn ang="0">
                  <a:pos x="203" y="1242"/>
                </a:cxn>
                <a:cxn ang="0">
                  <a:pos x="268" y="1259"/>
                </a:cxn>
                <a:cxn ang="0">
                  <a:pos x="295" y="1316"/>
                </a:cxn>
                <a:cxn ang="0">
                  <a:pos x="291" y="1359"/>
                </a:cxn>
                <a:cxn ang="0">
                  <a:pos x="304" y="1439"/>
                </a:cxn>
                <a:cxn ang="0">
                  <a:pos x="386" y="1432"/>
                </a:cxn>
                <a:cxn ang="0">
                  <a:pos x="392" y="1361"/>
                </a:cxn>
                <a:cxn ang="0">
                  <a:pos x="302" y="1190"/>
                </a:cxn>
                <a:cxn ang="0">
                  <a:pos x="262" y="988"/>
                </a:cxn>
                <a:cxn ang="0">
                  <a:pos x="259" y="766"/>
                </a:cxn>
                <a:cxn ang="0">
                  <a:pos x="239" y="541"/>
                </a:cxn>
                <a:cxn ang="0">
                  <a:pos x="239" y="381"/>
                </a:cxn>
                <a:cxn ang="0">
                  <a:pos x="204" y="267"/>
                </a:cxn>
                <a:cxn ang="0">
                  <a:pos x="161" y="146"/>
                </a:cxn>
                <a:cxn ang="0">
                  <a:pos x="145" y="0"/>
                </a:cxn>
                <a:cxn ang="0">
                  <a:pos x="170" y="245"/>
                </a:cxn>
                <a:cxn ang="0">
                  <a:pos x="193" y="375"/>
                </a:cxn>
                <a:cxn ang="0">
                  <a:pos x="209" y="476"/>
                </a:cxn>
                <a:cxn ang="0">
                  <a:pos x="184" y="477"/>
                </a:cxn>
                <a:cxn ang="0">
                  <a:pos x="217" y="583"/>
                </a:cxn>
                <a:cxn ang="0">
                  <a:pos x="226" y="708"/>
                </a:cxn>
                <a:cxn ang="0">
                  <a:pos x="249" y="819"/>
                </a:cxn>
                <a:cxn ang="0">
                  <a:pos x="252" y="903"/>
                </a:cxn>
              </a:cxnLst>
              <a:rect l="0" t="0" r="r" b="b"/>
              <a:pathLst>
                <a:path w="398" h="1467">
                  <a:moveTo>
                    <a:pt x="246" y="894"/>
                  </a:moveTo>
                  <a:cubicBezTo>
                    <a:pt x="249" y="955"/>
                    <a:pt x="115" y="932"/>
                    <a:pt x="78" y="946"/>
                  </a:cubicBezTo>
                  <a:cubicBezTo>
                    <a:pt x="50" y="957"/>
                    <a:pt x="0" y="986"/>
                    <a:pt x="44" y="1005"/>
                  </a:cubicBezTo>
                  <a:cubicBezTo>
                    <a:pt x="71" y="1016"/>
                    <a:pt x="102" y="1008"/>
                    <a:pt x="124" y="1031"/>
                  </a:cubicBezTo>
                  <a:cubicBezTo>
                    <a:pt x="119" y="1009"/>
                    <a:pt x="55" y="994"/>
                    <a:pt x="74" y="973"/>
                  </a:cubicBezTo>
                  <a:cubicBezTo>
                    <a:pt x="89" y="955"/>
                    <a:pt x="115" y="980"/>
                    <a:pt x="128" y="983"/>
                  </a:cubicBezTo>
                  <a:cubicBezTo>
                    <a:pt x="152" y="987"/>
                    <a:pt x="163" y="976"/>
                    <a:pt x="184" y="965"/>
                  </a:cubicBezTo>
                  <a:cubicBezTo>
                    <a:pt x="191" y="973"/>
                    <a:pt x="192" y="986"/>
                    <a:pt x="191" y="998"/>
                  </a:cubicBezTo>
                  <a:cubicBezTo>
                    <a:pt x="205" y="995"/>
                    <a:pt x="219" y="989"/>
                    <a:pt x="236" y="992"/>
                  </a:cubicBezTo>
                  <a:cubicBezTo>
                    <a:pt x="238" y="1036"/>
                    <a:pt x="205" y="1048"/>
                    <a:pt x="234" y="1083"/>
                  </a:cubicBezTo>
                  <a:cubicBezTo>
                    <a:pt x="257" y="1110"/>
                    <a:pt x="271" y="1125"/>
                    <a:pt x="262" y="1168"/>
                  </a:cubicBezTo>
                  <a:cubicBezTo>
                    <a:pt x="254" y="1208"/>
                    <a:pt x="214" y="1200"/>
                    <a:pt x="203" y="1242"/>
                  </a:cubicBezTo>
                  <a:cubicBezTo>
                    <a:pt x="188" y="1298"/>
                    <a:pt x="235" y="1264"/>
                    <a:pt x="268" y="1259"/>
                  </a:cubicBezTo>
                  <a:cubicBezTo>
                    <a:pt x="271" y="1285"/>
                    <a:pt x="284" y="1295"/>
                    <a:pt x="295" y="1316"/>
                  </a:cubicBezTo>
                  <a:cubicBezTo>
                    <a:pt x="309" y="1343"/>
                    <a:pt x="302" y="1341"/>
                    <a:pt x="291" y="1359"/>
                  </a:cubicBezTo>
                  <a:cubicBezTo>
                    <a:pt x="278" y="1381"/>
                    <a:pt x="247" y="1439"/>
                    <a:pt x="304" y="1439"/>
                  </a:cubicBezTo>
                  <a:cubicBezTo>
                    <a:pt x="319" y="1467"/>
                    <a:pt x="369" y="1455"/>
                    <a:pt x="386" y="1432"/>
                  </a:cubicBezTo>
                  <a:cubicBezTo>
                    <a:pt x="398" y="1416"/>
                    <a:pt x="394" y="1386"/>
                    <a:pt x="392" y="1361"/>
                  </a:cubicBezTo>
                  <a:cubicBezTo>
                    <a:pt x="338" y="1323"/>
                    <a:pt x="318" y="1253"/>
                    <a:pt x="302" y="1190"/>
                  </a:cubicBezTo>
                  <a:cubicBezTo>
                    <a:pt x="285" y="1123"/>
                    <a:pt x="264" y="1060"/>
                    <a:pt x="262" y="988"/>
                  </a:cubicBezTo>
                  <a:cubicBezTo>
                    <a:pt x="261" y="914"/>
                    <a:pt x="266" y="842"/>
                    <a:pt x="259" y="766"/>
                  </a:cubicBezTo>
                  <a:cubicBezTo>
                    <a:pt x="252" y="690"/>
                    <a:pt x="239" y="619"/>
                    <a:pt x="239" y="541"/>
                  </a:cubicBezTo>
                  <a:cubicBezTo>
                    <a:pt x="239" y="491"/>
                    <a:pt x="249" y="430"/>
                    <a:pt x="239" y="381"/>
                  </a:cubicBezTo>
                  <a:cubicBezTo>
                    <a:pt x="232" y="345"/>
                    <a:pt x="215" y="303"/>
                    <a:pt x="204" y="267"/>
                  </a:cubicBezTo>
                  <a:cubicBezTo>
                    <a:pt x="191" y="227"/>
                    <a:pt x="171" y="188"/>
                    <a:pt x="161" y="146"/>
                  </a:cubicBezTo>
                  <a:cubicBezTo>
                    <a:pt x="151" y="101"/>
                    <a:pt x="158" y="42"/>
                    <a:pt x="145" y="0"/>
                  </a:cubicBezTo>
                  <a:cubicBezTo>
                    <a:pt x="136" y="85"/>
                    <a:pt x="159" y="162"/>
                    <a:pt x="170" y="245"/>
                  </a:cubicBezTo>
                  <a:cubicBezTo>
                    <a:pt x="176" y="290"/>
                    <a:pt x="181" y="331"/>
                    <a:pt x="193" y="375"/>
                  </a:cubicBezTo>
                  <a:cubicBezTo>
                    <a:pt x="200" y="404"/>
                    <a:pt x="215" y="446"/>
                    <a:pt x="209" y="476"/>
                  </a:cubicBezTo>
                  <a:cubicBezTo>
                    <a:pt x="202" y="474"/>
                    <a:pt x="192" y="478"/>
                    <a:pt x="184" y="477"/>
                  </a:cubicBezTo>
                  <a:cubicBezTo>
                    <a:pt x="178" y="514"/>
                    <a:pt x="208" y="549"/>
                    <a:pt x="217" y="583"/>
                  </a:cubicBezTo>
                  <a:cubicBezTo>
                    <a:pt x="229" y="624"/>
                    <a:pt x="224" y="664"/>
                    <a:pt x="226" y="708"/>
                  </a:cubicBezTo>
                  <a:cubicBezTo>
                    <a:pt x="228" y="743"/>
                    <a:pt x="257" y="784"/>
                    <a:pt x="249" y="819"/>
                  </a:cubicBezTo>
                  <a:cubicBezTo>
                    <a:pt x="241" y="858"/>
                    <a:pt x="217" y="866"/>
                    <a:pt x="252" y="90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6" name="Freeform 458"/>
            <p:cNvSpPr>
              <a:spLocks/>
            </p:cNvSpPr>
            <p:nvPr/>
          </p:nvSpPr>
          <p:spPr bwMode="gray">
            <a:xfrm>
              <a:off x="6186427" y="3125473"/>
              <a:ext cx="137697" cy="42680"/>
            </a:xfrm>
            <a:custGeom>
              <a:avLst/>
              <a:gdLst/>
              <a:ahLst/>
              <a:cxnLst>
                <a:cxn ang="0">
                  <a:pos x="174" y="58"/>
                </a:cxn>
                <a:cxn ang="0">
                  <a:pos x="105" y="26"/>
                </a:cxn>
                <a:cxn ang="0">
                  <a:pos x="8" y="35"/>
                </a:cxn>
                <a:cxn ang="0">
                  <a:pos x="108" y="6"/>
                </a:cxn>
                <a:cxn ang="0">
                  <a:pos x="187" y="55"/>
                </a:cxn>
              </a:cxnLst>
              <a:rect l="0" t="0" r="r" b="b"/>
              <a:pathLst>
                <a:path w="187" h="58">
                  <a:moveTo>
                    <a:pt x="174" y="58"/>
                  </a:moveTo>
                  <a:cubicBezTo>
                    <a:pt x="176" y="32"/>
                    <a:pt x="125" y="23"/>
                    <a:pt x="105" y="26"/>
                  </a:cubicBezTo>
                  <a:cubicBezTo>
                    <a:pt x="70" y="30"/>
                    <a:pt x="46" y="44"/>
                    <a:pt x="8" y="35"/>
                  </a:cubicBezTo>
                  <a:cubicBezTo>
                    <a:pt x="0" y="0"/>
                    <a:pt x="85" y="2"/>
                    <a:pt x="108" y="6"/>
                  </a:cubicBezTo>
                  <a:cubicBezTo>
                    <a:pt x="143" y="13"/>
                    <a:pt x="162" y="33"/>
                    <a:pt x="187" y="55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7" name="Freeform 461"/>
            <p:cNvSpPr>
              <a:spLocks/>
            </p:cNvSpPr>
            <p:nvPr/>
          </p:nvSpPr>
          <p:spPr bwMode="gray">
            <a:xfrm>
              <a:off x="6558708" y="2407393"/>
              <a:ext cx="43614" cy="175081"/>
            </a:xfrm>
            <a:custGeom>
              <a:avLst/>
              <a:gdLst/>
              <a:ahLst/>
              <a:cxnLst>
                <a:cxn ang="0">
                  <a:pos x="59" y="39"/>
                </a:cxn>
                <a:cxn ang="0">
                  <a:pos x="45" y="238"/>
                </a:cxn>
                <a:cxn ang="0">
                  <a:pos x="56" y="0"/>
                </a:cxn>
              </a:cxnLst>
              <a:rect l="0" t="0" r="r" b="b"/>
              <a:pathLst>
                <a:path w="59" h="238">
                  <a:moveTo>
                    <a:pt x="59" y="39"/>
                  </a:moveTo>
                  <a:cubicBezTo>
                    <a:pt x="26" y="97"/>
                    <a:pt x="49" y="175"/>
                    <a:pt x="45" y="238"/>
                  </a:cubicBezTo>
                  <a:cubicBezTo>
                    <a:pt x="0" y="222"/>
                    <a:pt x="51" y="36"/>
                    <a:pt x="56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8" name="Freeform 462"/>
            <p:cNvSpPr>
              <a:spLocks/>
            </p:cNvSpPr>
            <p:nvPr/>
          </p:nvSpPr>
          <p:spPr bwMode="gray">
            <a:xfrm>
              <a:off x="6736904" y="3212391"/>
              <a:ext cx="170096" cy="269475"/>
            </a:xfrm>
            <a:custGeom>
              <a:avLst/>
              <a:gdLst/>
              <a:ahLst/>
              <a:cxnLst>
                <a:cxn ang="0">
                  <a:pos x="39" y="283"/>
                </a:cxn>
                <a:cxn ang="0">
                  <a:pos x="84" y="296"/>
                </a:cxn>
                <a:cxn ang="0">
                  <a:pos x="208" y="215"/>
                </a:cxn>
                <a:cxn ang="0">
                  <a:pos x="212" y="0"/>
                </a:cxn>
                <a:cxn ang="0">
                  <a:pos x="228" y="156"/>
                </a:cxn>
                <a:cxn ang="0">
                  <a:pos x="228" y="244"/>
                </a:cxn>
                <a:cxn ang="0">
                  <a:pos x="186" y="300"/>
                </a:cxn>
                <a:cxn ang="0">
                  <a:pos x="74" y="333"/>
                </a:cxn>
                <a:cxn ang="0">
                  <a:pos x="0" y="245"/>
                </a:cxn>
                <a:cxn ang="0">
                  <a:pos x="42" y="289"/>
                </a:cxn>
              </a:cxnLst>
              <a:rect l="0" t="0" r="r" b="b"/>
              <a:pathLst>
                <a:path w="231" h="366">
                  <a:moveTo>
                    <a:pt x="39" y="283"/>
                  </a:moveTo>
                  <a:cubicBezTo>
                    <a:pt x="54" y="286"/>
                    <a:pt x="69" y="293"/>
                    <a:pt x="84" y="296"/>
                  </a:cubicBezTo>
                  <a:cubicBezTo>
                    <a:pt x="128" y="362"/>
                    <a:pt x="201" y="258"/>
                    <a:pt x="208" y="215"/>
                  </a:cubicBezTo>
                  <a:cubicBezTo>
                    <a:pt x="220" y="144"/>
                    <a:pt x="222" y="70"/>
                    <a:pt x="212" y="0"/>
                  </a:cubicBezTo>
                  <a:cubicBezTo>
                    <a:pt x="212" y="56"/>
                    <a:pt x="228" y="99"/>
                    <a:pt x="228" y="156"/>
                  </a:cubicBezTo>
                  <a:cubicBezTo>
                    <a:pt x="228" y="184"/>
                    <a:pt x="231" y="215"/>
                    <a:pt x="228" y="244"/>
                  </a:cubicBezTo>
                  <a:cubicBezTo>
                    <a:pt x="225" y="279"/>
                    <a:pt x="213" y="284"/>
                    <a:pt x="186" y="300"/>
                  </a:cubicBezTo>
                  <a:cubicBezTo>
                    <a:pt x="143" y="326"/>
                    <a:pt x="122" y="366"/>
                    <a:pt x="74" y="333"/>
                  </a:cubicBezTo>
                  <a:cubicBezTo>
                    <a:pt x="52" y="317"/>
                    <a:pt x="1" y="270"/>
                    <a:pt x="0" y="245"/>
                  </a:cubicBezTo>
                  <a:cubicBezTo>
                    <a:pt x="11" y="262"/>
                    <a:pt x="34" y="272"/>
                    <a:pt x="42" y="289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09" name="Freeform 463"/>
            <p:cNvSpPr>
              <a:spLocks/>
            </p:cNvSpPr>
            <p:nvPr/>
          </p:nvSpPr>
          <p:spPr bwMode="gray">
            <a:xfrm>
              <a:off x="6734723" y="2534809"/>
              <a:ext cx="33957" cy="136140"/>
            </a:xfrm>
            <a:custGeom>
              <a:avLst/>
              <a:gdLst/>
              <a:ahLst/>
              <a:cxnLst>
                <a:cxn ang="0">
                  <a:pos x="35" y="10"/>
                </a:cxn>
                <a:cxn ang="0">
                  <a:pos x="3" y="185"/>
                </a:cxn>
                <a:cxn ang="0">
                  <a:pos x="22" y="95"/>
                </a:cxn>
                <a:cxn ang="0">
                  <a:pos x="32" y="0"/>
                </a:cxn>
              </a:cxnLst>
              <a:rect l="0" t="0" r="r" b="b"/>
              <a:pathLst>
                <a:path w="46" h="185">
                  <a:moveTo>
                    <a:pt x="35" y="10"/>
                  </a:moveTo>
                  <a:cubicBezTo>
                    <a:pt x="46" y="74"/>
                    <a:pt x="39" y="134"/>
                    <a:pt x="3" y="185"/>
                  </a:cubicBezTo>
                  <a:cubicBezTo>
                    <a:pt x="0" y="153"/>
                    <a:pt x="21" y="128"/>
                    <a:pt x="22" y="95"/>
                  </a:cubicBezTo>
                  <a:cubicBezTo>
                    <a:pt x="24" y="72"/>
                    <a:pt x="13" y="7"/>
                    <a:pt x="32" y="0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0" name="Freeform 464"/>
            <p:cNvSpPr>
              <a:spLocks/>
            </p:cNvSpPr>
            <p:nvPr/>
          </p:nvSpPr>
          <p:spPr bwMode="gray">
            <a:xfrm>
              <a:off x="6714162" y="2443530"/>
              <a:ext cx="34580" cy="6978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2" y="50"/>
                </a:cxn>
                <a:cxn ang="0">
                  <a:pos x="30" y="95"/>
                </a:cxn>
                <a:cxn ang="0">
                  <a:pos x="2" y="85"/>
                </a:cxn>
                <a:cxn ang="0">
                  <a:pos x="37" y="0"/>
                </a:cxn>
              </a:cxnLst>
              <a:rect l="0" t="0" r="r" b="b"/>
              <a:pathLst>
                <a:path w="47" h="95">
                  <a:moveTo>
                    <a:pt x="41" y="0"/>
                  </a:moveTo>
                  <a:cubicBezTo>
                    <a:pt x="42" y="16"/>
                    <a:pt x="47" y="34"/>
                    <a:pt x="42" y="50"/>
                  </a:cubicBezTo>
                  <a:cubicBezTo>
                    <a:pt x="35" y="67"/>
                    <a:pt x="8" y="78"/>
                    <a:pt x="30" y="95"/>
                  </a:cubicBezTo>
                  <a:cubicBezTo>
                    <a:pt x="20" y="93"/>
                    <a:pt x="11" y="89"/>
                    <a:pt x="2" y="85"/>
                  </a:cubicBezTo>
                  <a:cubicBezTo>
                    <a:pt x="0" y="56"/>
                    <a:pt x="43" y="38"/>
                    <a:pt x="37" y="0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1" name="Freeform 465"/>
            <p:cNvSpPr>
              <a:spLocks/>
            </p:cNvSpPr>
            <p:nvPr/>
          </p:nvSpPr>
          <p:spPr bwMode="gray">
            <a:xfrm>
              <a:off x="6775222" y="2443530"/>
              <a:ext cx="58257" cy="77260"/>
            </a:xfrm>
            <a:custGeom>
              <a:avLst/>
              <a:gdLst/>
              <a:ahLst/>
              <a:cxnLst>
                <a:cxn ang="0">
                  <a:pos x="59" y="10"/>
                </a:cxn>
                <a:cxn ang="0">
                  <a:pos x="52" y="59"/>
                </a:cxn>
                <a:cxn ang="0">
                  <a:pos x="0" y="89"/>
                </a:cxn>
                <a:cxn ang="0">
                  <a:pos x="58" y="65"/>
                </a:cxn>
                <a:cxn ang="0">
                  <a:pos x="59" y="0"/>
                </a:cxn>
              </a:cxnLst>
              <a:rect l="0" t="0" r="r" b="b"/>
              <a:pathLst>
                <a:path w="79" h="105">
                  <a:moveTo>
                    <a:pt x="59" y="10"/>
                  </a:moveTo>
                  <a:cubicBezTo>
                    <a:pt x="35" y="18"/>
                    <a:pt x="58" y="43"/>
                    <a:pt x="52" y="59"/>
                  </a:cubicBezTo>
                  <a:cubicBezTo>
                    <a:pt x="45" y="78"/>
                    <a:pt x="20" y="86"/>
                    <a:pt x="0" y="89"/>
                  </a:cubicBezTo>
                  <a:cubicBezTo>
                    <a:pt x="16" y="105"/>
                    <a:pt x="47" y="79"/>
                    <a:pt x="58" y="65"/>
                  </a:cubicBezTo>
                  <a:cubicBezTo>
                    <a:pt x="79" y="39"/>
                    <a:pt x="66" y="28"/>
                    <a:pt x="59" y="0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2" name="Freeform 466"/>
            <p:cNvSpPr>
              <a:spLocks/>
            </p:cNvSpPr>
            <p:nvPr/>
          </p:nvSpPr>
          <p:spPr bwMode="gray">
            <a:xfrm>
              <a:off x="6620703" y="2318918"/>
              <a:ext cx="50157" cy="177573"/>
            </a:xfrm>
            <a:custGeom>
              <a:avLst/>
              <a:gdLst/>
              <a:ahLst/>
              <a:cxnLst>
                <a:cxn ang="0">
                  <a:pos x="33" y="6"/>
                </a:cxn>
                <a:cxn ang="0">
                  <a:pos x="25" y="74"/>
                </a:cxn>
                <a:cxn ang="0">
                  <a:pos x="27" y="133"/>
                </a:cxn>
                <a:cxn ang="0">
                  <a:pos x="50" y="182"/>
                </a:cxn>
                <a:cxn ang="0">
                  <a:pos x="68" y="241"/>
                </a:cxn>
                <a:cxn ang="0">
                  <a:pos x="14" y="120"/>
                </a:cxn>
                <a:cxn ang="0">
                  <a:pos x="11" y="53"/>
                </a:cxn>
                <a:cxn ang="0">
                  <a:pos x="42" y="0"/>
                </a:cxn>
              </a:cxnLst>
              <a:rect l="0" t="0" r="r" b="b"/>
              <a:pathLst>
                <a:path w="68" h="241">
                  <a:moveTo>
                    <a:pt x="33" y="6"/>
                  </a:moveTo>
                  <a:cubicBezTo>
                    <a:pt x="32" y="36"/>
                    <a:pt x="32" y="50"/>
                    <a:pt x="25" y="74"/>
                  </a:cubicBezTo>
                  <a:cubicBezTo>
                    <a:pt x="20" y="94"/>
                    <a:pt x="17" y="112"/>
                    <a:pt x="27" y="133"/>
                  </a:cubicBezTo>
                  <a:cubicBezTo>
                    <a:pt x="36" y="151"/>
                    <a:pt x="45" y="158"/>
                    <a:pt x="50" y="182"/>
                  </a:cubicBezTo>
                  <a:cubicBezTo>
                    <a:pt x="54" y="201"/>
                    <a:pt x="57" y="226"/>
                    <a:pt x="68" y="241"/>
                  </a:cubicBezTo>
                  <a:cubicBezTo>
                    <a:pt x="43" y="205"/>
                    <a:pt x="33" y="160"/>
                    <a:pt x="14" y="120"/>
                  </a:cubicBezTo>
                  <a:cubicBezTo>
                    <a:pt x="0" y="90"/>
                    <a:pt x="1" y="83"/>
                    <a:pt x="11" y="53"/>
                  </a:cubicBezTo>
                  <a:cubicBezTo>
                    <a:pt x="17" y="35"/>
                    <a:pt x="20" y="2"/>
                    <a:pt x="42" y="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3" name="Freeform 467"/>
            <p:cNvSpPr>
              <a:spLocks/>
            </p:cNvSpPr>
            <p:nvPr/>
          </p:nvSpPr>
          <p:spPr bwMode="gray">
            <a:xfrm>
              <a:off x="6885505" y="2262530"/>
              <a:ext cx="76637" cy="100002"/>
            </a:xfrm>
            <a:custGeom>
              <a:avLst/>
              <a:gdLst/>
              <a:ahLst/>
              <a:cxnLst>
                <a:cxn ang="0">
                  <a:pos x="7" y="83"/>
                </a:cxn>
                <a:cxn ang="0">
                  <a:pos x="56" y="31"/>
                </a:cxn>
                <a:cxn ang="0">
                  <a:pos x="98" y="136"/>
                </a:cxn>
                <a:cxn ang="0">
                  <a:pos x="42" y="0"/>
                </a:cxn>
                <a:cxn ang="0">
                  <a:pos x="0" y="80"/>
                </a:cxn>
              </a:cxnLst>
              <a:rect l="0" t="0" r="r" b="b"/>
              <a:pathLst>
                <a:path w="104" h="136">
                  <a:moveTo>
                    <a:pt x="7" y="83"/>
                  </a:moveTo>
                  <a:cubicBezTo>
                    <a:pt x="40" y="86"/>
                    <a:pt x="38" y="46"/>
                    <a:pt x="56" y="31"/>
                  </a:cubicBezTo>
                  <a:cubicBezTo>
                    <a:pt x="77" y="53"/>
                    <a:pt x="104" y="105"/>
                    <a:pt x="98" y="136"/>
                  </a:cubicBezTo>
                  <a:cubicBezTo>
                    <a:pt x="98" y="87"/>
                    <a:pt x="97" y="20"/>
                    <a:pt x="42" y="0"/>
                  </a:cubicBezTo>
                  <a:cubicBezTo>
                    <a:pt x="28" y="23"/>
                    <a:pt x="29" y="70"/>
                    <a:pt x="0" y="8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4" name="Freeform 468"/>
            <p:cNvSpPr>
              <a:spLocks/>
            </p:cNvSpPr>
            <p:nvPr/>
          </p:nvSpPr>
          <p:spPr bwMode="gray">
            <a:xfrm>
              <a:off x="7193298" y="3644485"/>
              <a:ext cx="91279" cy="18006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39" y="71"/>
                </a:cxn>
                <a:cxn ang="0">
                  <a:pos x="77" y="121"/>
                </a:cxn>
                <a:cxn ang="0">
                  <a:pos x="0" y="221"/>
                </a:cxn>
                <a:cxn ang="0">
                  <a:pos x="0" y="234"/>
                </a:cxn>
                <a:cxn ang="0">
                  <a:pos x="120" y="111"/>
                </a:cxn>
                <a:cxn ang="0">
                  <a:pos x="16" y="9"/>
                </a:cxn>
              </a:cxnLst>
              <a:rect l="0" t="0" r="r" b="b"/>
              <a:pathLst>
                <a:path w="124" h="245">
                  <a:moveTo>
                    <a:pt x="0" y="19"/>
                  </a:moveTo>
                  <a:cubicBezTo>
                    <a:pt x="19" y="33"/>
                    <a:pt x="28" y="52"/>
                    <a:pt x="39" y="71"/>
                  </a:cubicBezTo>
                  <a:cubicBezTo>
                    <a:pt x="48" y="88"/>
                    <a:pt x="67" y="103"/>
                    <a:pt x="77" y="121"/>
                  </a:cubicBezTo>
                  <a:cubicBezTo>
                    <a:pt x="102" y="165"/>
                    <a:pt x="43" y="222"/>
                    <a:pt x="0" y="221"/>
                  </a:cubicBezTo>
                  <a:cubicBezTo>
                    <a:pt x="0" y="226"/>
                    <a:pt x="0" y="229"/>
                    <a:pt x="0" y="234"/>
                  </a:cubicBezTo>
                  <a:cubicBezTo>
                    <a:pt x="73" y="245"/>
                    <a:pt x="124" y="177"/>
                    <a:pt x="120" y="111"/>
                  </a:cubicBezTo>
                  <a:cubicBezTo>
                    <a:pt x="77" y="83"/>
                    <a:pt x="85" y="0"/>
                    <a:pt x="16" y="9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5" name="Freeform 475"/>
            <p:cNvSpPr>
              <a:spLocks/>
            </p:cNvSpPr>
            <p:nvPr/>
          </p:nvSpPr>
          <p:spPr bwMode="gray">
            <a:xfrm>
              <a:off x="6771484" y="2991515"/>
              <a:ext cx="114955" cy="326797"/>
            </a:xfrm>
            <a:custGeom>
              <a:avLst/>
              <a:gdLst/>
              <a:ahLst/>
              <a:cxnLst>
                <a:cxn ang="0">
                  <a:pos x="125" y="272"/>
                </a:cxn>
                <a:cxn ang="0">
                  <a:pos x="39" y="423"/>
                </a:cxn>
                <a:cxn ang="0">
                  <a:pos x="49" y="415"/>
                </a:cxn>
                <a:cxn ang="0">
                  <a:pos x="8" y="444"/>
                </a:cxn>
                <a:cxn ang="0">
                  <a:pos x="43" y="384"/>
                </a:cxn>
                <a:cxn ang="0">
                  <a:pos x="86" y="251"/>
                </a:cxn>
                <a:cxn ang="0">
                  <a:pos x="113" y="158"/>
                </a:cxn>
                <a:cxn ang="0">
                  <a:pos x="126" y="64"/>
                </a:cxn>
                <a:cxn ang="0">
                  <a:pos x="138" y="0"/>
                </a:cxn>
                <a:cxn ang="0">
                  <a:pos x="125" y="272"/>
                </a:cxn>
              </a:cxnLst>
              <a:rect l="0" t="0" r="r" b="b"/>
              <a:pathLst>
                <a:path w="156" h="444">
                  <a:moveTo>
                    <a:pt x="125" y="272"/>
                  </a:moveTo>
                  <a:cubicBezTo>
                    <a:pt x="108" y="320"/>
                    <a:pt x="77" y="388"/>
                    <a:pt x="39" y="423"/>
                  </a:cubicBezTo>
                  <a:cubicBezTo>
                    <a:pt x="43" y="419"/>
                    <a:pt x="47" y="417"/>
                    <a:pt x="49" y="415"/>
                  </a:cubicBezTo>
                  <a:cubicBezTo>
                    <a:pt x="42" y="431"/>
                    <a:pt x="24" y="442"/>
                    <a:pt x="8" y="444"/>
                  </a:cubicBezTo>
                  <a:cubicBezTo>
                    <a:pt x="0" y="412"/>
                    <a:pt x="25" y="402"/>
                    <a:pt x="43" y="384"/>
                  </a:cubicBezTo>
                  <a:cubicBezTo>
                    <a:pt x="80" y="348"/>
                    <a:pt x="82" y="304"/>
                    <a:pt x="86" y="251"/>
                  </a:cubicBezTo>
                  <a:cubicBezTo>
                    <a:pt x="89" y="213"/>
                    <a:pt x="102" y="192"/>
                    <a:pt x="113" y="158"/>
                  </a:cubicBezTo>
                  <a:cubicBezTo>
                    <a:pt x="124" y="128"/>
                    <a:pt x="119" y="95"/>
                    <a:pt x="126" y="64"/>
                  </a:cubicBezTo>
                  <a:cubicBezTo>
                    <a:pt x="130" y="42"/>
                    <a:pt x="139" y="24"/>
                    <a:pt x="138" y="0"/>
                  </a:cubicBezTo>
                  <a:cubicBezTo>
                    <a:pt x="138" y="88"/>
                    <a:pt x="156" y="187"/>
                    <a:pt x="125" y="272"/>
                  </a:cubicBezTo>
                  <a:close/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6" name="Freeform 478"/>
            <p:cNvSpPr>
              <a:spLocks/>
            </p:cNvSpPr>
            <p:nvPr/>
          </p:nvSpPr>
          <p:spPr bwMode="gray">
            <a:xfrm>
              <a:off x="7253424" y="5512742"/>
              <a:ext cx="90033" cy="103740"/>
            </a:xfrm>
            <a:custGeom>
              <a:avLst/>
              <a:gdLst/>
              <a:ahLst/>
              <a:cxnLst>
                <a:cxn ang="0">
                  <a:pos x="35" y="10"/>
                </a:cxn>
                <a:cxn ang="0">
                  <a:pos x="3" y="11"/>
                </a:cxn>
                <a:cxn ang="0">
                  <a:pos x="31" y="40"/>
                </a:cxn>
                <a:cxn ang="0">
                  <a:pos x="51" y="75"/>
                </a:cxn>
                <a:cxn ang="0">
                  <a:pos x="122" y="141"/>
                </a:cxn>
                <a:cxn ang="0">
                  <a:pos x="78" y="81"/>
                </a:cxn>
                <a:cxn ang="0">
                  <a:pos x="41" y="7"/>
                </a:cxn>
                <a:cxn ang="0">
                  <a:pos x="15" y="0"/>
                </a:cxn>
              </a:cxnLst>
              <a:rect l="0" t="0" r="r" b="b"/>
              <a:pathLst>
                <a:path w="122" h="141">
                  <a:moveTo>
                    <a:pt x="35" y="10"/>
                  </a:moveTo>
                  <a:cubicBezTo>
                    <a:pt x="25" y="9"/>
                    <a:pt x="13" y="10"/>
                    <a:pt x="3" y="11"/>
                  </a:cubicBezTo>
                  <a:cubicBezTo>
                    <a:pt x="0" y="29"/>
                    <a:pt x="21" y="31"/>
                    <a:pt x="31" y="40"/>
                  </a:cubicBezTo>
                  <a:cubicBezTo>
                    <a:pt x="42" y="52"/>
                    <a:pt x="45" y="62"/>
                    <a:pt x="51" y="75"/>
                  </a:cubicBezTo>
                  <a:cubicBezTo>
                    <a:pt x="67" y="110"/>
                    <a:pt x="82" y="130"/>
                    <a:pt x="122" y="141"/>
                  </a:cubicBezTo>
                  <a:cubicBezTo>
                    <a:pt x="97" y="125"/>
                    <a:pt x="87" y="105"/>
                    <a:pt x="78" y="81"/>
                  </a:cubicBezTo>
                  <a:cubicBezTo>
                    <a:pt x="67" y="54"/>
                    <a:pt x="48" y="34"/>
                    <a:pt x="41" y="7"/>
                  </a:cubicBezTo>
                  <a:cubicBezTo>
                    <a:pt x="33" y="4"/>
                    <a:pt x="24" y="0"/>
                    <a:pt x="15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17" name="Stern mit 4 Zacken 130"/>
            <p:cNvSpPr/>
            <p:nvPr/>
          </p:nvSpPr>
          <p:spPr bwMode="gray">
            <a:xfrm>
              <a:off x="6953727" y="1590582"/>
              <a:ext cx="146172" cy="118989"/>
            </a:xfrm>
            <a:prstGeom prst="star4">
              <a:avLst>
                <a:gd name="adj" fmla="val 2866"/>
              </a:avLst>
            </a:prstGeom>
            <a:gradFill flip="none" rotWithShape="1">
              <a:gsLst>
                <a:gs pos="1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3348886" y="1812237"/>
            <a:ext cx="974295" cy="3564324"/>
            <a:chOff x="6624829" y="1549097"/>
            <a:chExt cx="844245" cy="3088555"/>
          </a:xfrm>
        </p:grpSpPr>
        <p:sp>
          <p:nvSpPr>
            <p:cNvPr id="219" name="Freeform 81"/>
            <p:cNvSpPr>
              <a:spLocks/>
            </p:cNvSpPr>
            <p:nvPr/>
          </p:nvSpPr>
          <p:spPr bwMode="gray">
            <a:xfrm>
              <a:off x="6739101" y="4289578"/>
              <a:ext cx="497771" cy="265569"/>
            </a:xfrm>
            <a:custGeom>
              <a:avLst/>
              <a:gdLst/>
              <a:ahLst/>
              <a:cxnLst>
                <a:cxn ang="0">
                  <a:pos x="429" y="101"/>
                </a:cxn>
                <a:cxn ang="0">
                  <a:pos x="355" y="179"/>
                </a:cxn>
                <a:cxn ang="0">
                  <a:pos x="276" y="240"/>
                </a:cxn>
                <a:cxn ang="0">
                  <a:pos x="188" y="309"/>
                </a:cxn>
                <a:cxn ang="0">
                  <a:pos x="14" y="421"/>
                </a:cxn>
                <a:cxn ang="0">
                  <a:pos x="76" y="477"/>
                </a:cxn>
                <a:cxn ang="0">
                  <a:pos x="159" y="490"/>
                </a:cxn>
                <a:cxn ang="0">
                  <a:pos x="323" y="467"/>
                </a:cxn>
                <a:cxn ang="0">
                  <a:pos x="470" y="412"/>
                </a:cxn>
                <a:cxn ang="0">
                  <a:pos x="699" y="376"/>
                </a:cxn>
                <a:cxn ang="0">
                  <a:pos x="452" y="112"/>
                </a:cxn>
              </a:cxnLst>
              <a:rect l="0" t="0" r="r" b="b"/>
              <a:pathLst>
                <a:path w="922" h="492">
                  <a:moveTo>
                    <a:pt x="429" y="101"/>
                  </a:moveTo>
                  <a:cubicBezTo>
                    <a:pt x="402" y="122"/>
                    <a:pt x="363" y="146"/>
                    <a:pt x="355" y="179"/>
                  </a:cubicBezTo>
                  <a:cubicBezTo>
                    <a:pt x="335" y="183"/>
                    <a:pt x="296" y="222"/>
                    <a:pt x="276" y="240"/>
                  </a:cubicBezTo>
                  <a:cubicBezTo>
                    <a:pt x="247" y="266"/>
                    <a:pt x="226" y="294"/>
                    <a:pt x="188" y="309"/>
                  </a:cubicBezTo>
                  <a:cubicBezTo>
                    <a:pt x="149" y="324"/>
                    <a:pt x="0" y="364"/>
                    <a:pt x="14" y="421"/>
                  </a:cubicBezTo>
                  <a:cubicBezTo>
                    <a:pt x="42" y="435"/>
                    <a:pt x="50" y="466"/>
                    <a:pt x="76" y="477"/>
                  </a:cubicBezTo>
                  <a:cubicBezTo>
                    <a:pt x="92" y="484"/>
                    <a:pt x="143" y="489"/>
                    <a:pt x="159" y="490"/>
                  </a:cubicBezTo>
                  <a:cubicBezTo>
                    <a:pt x="216" y="492"/>
                    <a:pt x="263" y="467"/>
                    <a:pt x="323" y="467"/>
                  </a:cubicBezTo>
                  <a:cubicBezTo>
                    <a:pt x="396" y="467"/>
                    <a:pt x="411" y="447"/>
                    <a:pt x="470" y="412"/>
                  </a:cubicBezTo>
                  <a:cubicBezTo>
                    <a:pt x="539" y="371"/>
                    <a:pt x="622" y="392"/>
                    <a:pt x="699" y="376"/>
                  </a:cubicBezTo>
                  <a:cubicBezTo>
                    <a:pt x="922" y="224"/>
                    <a:pt x="494" y="0"/>
                    <a:pt x="452" y="112"/>
                  </a:cubicBezTo>
                </a:path>
              </a:pathLst>
            </a:custGeom>
            <a:solidFill>
              <a:srgbClr val="0B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0" name="Freeform 82"/>
            <p:cNvSpPr>
              <a:spLocks/>
            </p:cNvSpPr>
            <p:nvPr/>
          </p:nvSpPr>
          <p:spPr bwMode="gray">
            <a:xfrm>
              <a:off x="7167395" y="4311747"/>
              <a:ext cx="301679" cy="325905"/>
            </a:xfrm>
            <a:custGeom>
              <a:avLst/>
              <a:gdLst/>
              <a:ahLst/>
              <a:cxnLst>
                <a:cxn ang="0">
                  <a:pos x="36" y="184"/>
                </a:cxn>
                <a:cxn ang="0">
                  <a:pos x="99" y="402"/>
                </a:cxn>
                <a:cxn ang="0">
                  <a:pos x="156" y="413"/>
                </a:cxn>
                <a:cxn ang="0">
                  <a:pos x="183" y="465"/>
                </a:cxn>
                <a:cxn ang="0">
                  <a:pos x="261" y="538"/>
                </a:cxn>
                <a:cxn ang="0">
                  <a:pos x="532" y="527"/>
                </a:cxn>
                <a:cxn ang="0">
                  <a:pos x="409" y="317"/>
                </a:cxn>
                <a:cxn ang="0">
                  <a:pos x="341" y="212"/>
                </a:cxn>
                <a:cxn ang="0">
                  <a:pos x="257" y="77"/>
                </a:cxn>
                <a:cxn ang="0">
                  <a:pos x="48" y="184"/>
                </a:cxn>
              </a:cxnLst>
              <a:rect l="0" t="0" r="r" b="b"/>
              <a:pathLst>
                <a:path w="559" h="604">
                  <a:moveTo>
                    <a:pt x="36" y="184"/>
                  </a:moveTo>
                  <a:cubicBezTo>
                    <a:pt x="36" y="271"/>
                    <a:pt x="0" y="373"/>
                    <a:pt x="99" y="402"/>
                  </a:cubicBezTo>
                  <a:cubicBezTo>
                    <a:pt x="122" y="409"/>
                    <a:pt x="136" y="401"/>
                    <a:pt x="156" y="413"/>
                  </a:cubicBezTo>
                  <a:cubicBezTo>
                    <a:pt x="190" y="435"/>
                    <a:pt x="167" y="433"/>
                    <a:pt x="183" y="465"/>
                  </a:cubicBezTo>
                  <a:cubicBezTo>
                    <a:pt x="202" y="505"/>
                    <a:pt x="221" y="523"/>
                    <a:pt x="261" y="538"/>
                  </a:cubicBezTo>
                  <a:cubicBezTo>
                    <a:pt x="323" y="562"/>
                    <a:pt x="501" y="604"/>
                    <a:pt x="532" y="527"/>
                  </a:cubicBezTo>
                  <a:cubicBezTo>
                    <a:pt x="559" y="459"/>
                    <a:pt x="449" y="364"/>
                    <a:pt x="409" y="317"/>
                  </a:cubicBezTo>
                  <a:cubicBezTo>
                    <a:pt x="375" y="277"/>
                    <a:pt x="361" y="259"/>
                    <a:pt x="341" y="212"/>
                  </a:cubicBezTo>
                  <a:cubicBezTo>
                    <a:pt x="323" y="171"/>
                    <a:pt x="292" y="106"/>
                    <a:pt x="257" y="77"/>
                  </a:cubicBezTo>
                  <a:cubicBezTo>
                    <a:pt x="168" y="0"/>
                    <a:pt x="73" y="105"/>
                    <a:pt x="48" y="184"/>
                  </a:cubicBezTo>
                </a:path>
              </a:pathLst>
            </a:custGeom>
            <a:solidFill>
              <a:srgbClr val="0004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1" name="Freeform 84"/>
            <p:cNvSpPr>
              <a:spLocks/>
            </p:cNvSpPr>
            <p:nvPr/>
          </p:nvSpPr>
          <p:spPr bwMode="gray">
            <a:xfrm>
              <a:off x="6944335" y="4422820"/>
              <a:ext cx="187864" cy="71306"/>
            </a:xfrm>
            <a:custGeom>
              <a:avLst/>
              <a:gdLst/>
              <a:ahLst/>
              <a:cxnLst>
                <a:cxn ang="0">
                  <a:pos x="315" y="16"/>
                </a:cxn>
                <a:cxn ang="0">
                  <a:pos x="146" y="79"/>
                </a:cxn>
                <a:cxn ang="0">
                  <a:pos x="0" y="131"/>
                </a:cxn>
                <a:cxn ang="0">
                  <a:pos x="167" y="32"/>
                </a:cxn>
                <a:cxn ang="0">
                  <a:pos x="252" y="4"/>
                </a:cxn>
                <a:cxn ang="0">
                  <a:pos x="299" y="26"/>
                </a:cxn>
                <a:cxn ang="0">
                  <a:pos x="307" y="38"/>
                </a:cxn>
              </a:cxnLst>
              <a:rect l="0" t="0" r="r" b="b"/>
              <a:pathLst>
                <a:path w="348" h="132">
                  <a:moveTo>
                    <a:pt x="315" y="16"/>
                  </a:moveTo>
                  <a:cubicBezTo>
                    <a:pt x="238" y="16"/>
                    <a:pt x="205" y="34"/>
                    <a:pt x="146" y="79"/>
                  </a:cubicBezTo>
                  <a:cubicBezTo>
                    <a:pt x="99" y="115"/>
                    <a:pt x="61" y="132"/>
                    <a:pt x="0" y="131"/>
                  </a:cubicBezTo>
                  <a:cubicBezTo>
                    <a:pt x="58" y="101"/>
                    <a:pt x="117" y="75"/>
                    <a:pt x="167" y="32"/>
                  </a:cubicBezTo>
                  <a:cubicBezTo>
                    <a:pt x="196" y="8"/>
                    <a:pt x="212" y="9"/>
                    <a:pt x="252" y="4"/>
                  </a:cubicBezTo>
                  <a:cubicBezTo>
                    <a:pt x="264" y="2"/>
                    <a:pt x="348" y="0"/>
                    <a:pt x="299" y="26"/>
                  </a:cubicBezTo>
                  <a:cubicBezTo>
                    <a:pt x="301" y="29"/>
                    <a:pt x="305" y="33"/>
                    <a:pt x="307" y="38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2" name="Freeform 86"/>
            <p:cNvSpPr>
              <a:spLocks/>
            </p:cNvSpPr>
            <p:nvPr/>
          </p:nvSpPr>
          <p:spPr bwMode="gray">
            <a:xfrm>
              <a:off x="7188878" y="4452074"/>
              <a:ext cx="116558" cy="132328"/>
            </a:xfrm>
            <a:custGeom>
              <a:avLst/>
              <a:gdLst/>
              <a:ahLst/>
              <a:cxnLst>
                <a:cxn ang="0">
                  <a:pos x="36" y="13"/>
                </a:cxn>
                <a:cxn ang="0">
                  <a:pos x="216" y="237"/>
                </a:cxn>
                <a:cxn ang="0">
                  <a:pos x="108" y="130"/>
                </a:cxn>
                <a:cxn ang="0">
                  <a:pos x="27" y="0"/>
                </a:cxn>
              </a:cxnLst>
              <a:rect l="0" t="0" r="r" b="b"/>
              <a:pathLst>
                <a:path w="216" h="245">
                  <a:moveTo>
                    <a:pt x="36" y="13"/>
                  </a:moveTo>
                  <a:cubicBezTo>
                    <a:pt x="156" y="33"/>
                    <a:pt x="104" y="200"/>
                    <a:pt x="216" y="237"/>
                  </a:cubicBezTo>
                  <a:cubicBezTo>
                    <a:pt x="163" y="245"/>
                    <a:pt x="127" y="165"/>
                    <a:pt x="108" y="130"/>
                  </a:cubicBezTo>
                  <a:cubicBezTo>
                    <a:pt x="94" y="104"/>
                    <a:pt x="0" y="23"/>
                    <a:pt x="27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3" name="Freeform 90"/>
            <p:cNvSpPr>
              <a:spLocks/>
            </p:cNvSpPr>
            <p:nvPr/>
          </p:nvSpPr>
          <p:spPr bwMode="gray">
            <a:xfrm>
              <a:off x="6743444" y="2721303"/>
              <a:ext cx="636041" cy="1733970"/>
            </a:xfrm>
            <a:custGeom>
              <a:avLst/>
              <a:gdLst/>
              <a:ahLst/>
              <a:cxnLst>
                <a:cxn ang="0">
                  <a:pos x="55" y="151"/>
                </a:cxn>
                <a:cxn ang="0">
                  <a:pos x="78" y="281"/>
                </a:cxn>
                <a:cxn ang="0">
                  <a:pos x="37" y="382"/>
                </a:cxn>
                <a:cxn ang="0">
                  <a:pos x="33" y="686"/>
                </a:cxn>
                <a:cxn ang="0">
                  <a:pos x="72" y="1082"/>
                </a:cxn>
                <a:cxn ang="0">
                  <a:pos x="100" y="1473"/>
                </a:cxn>
                <a:cxn ang="0">
                  <a:pos x="203" y="2087"/>
                </a:cxn>
                <a:cxn ang="0">
                  <a:pos x="268" y="2377"/>
                </a:cxn>
                <a:cxn ang="0">
                  <a:pos x="331" y="2676"/>
                </a:cxn>
                <a:cxn ang="0">
                  <a:pos x="331" y="2712"/>
                </a:cxn>
                <a:cxn ang="0">
                  <a:pos x="360" y="2865"/>
                </a:cxn>
                <a:cxn ang="0">
                  <a:pos x="398" y="3028"/>
                </a:cxn>
                <a:cxn ang="0">
                  <a:pos x="465" y="3046"/>
                </a:cxn>
                <a:cxn ang="0">
                  <a:pos x="551" y="3097"/>
                </a:cxn>
                <a:cxn ang="0">
                  <a:pos x="746" y="3164"/>
                </a:cxn>
                <a:cxn ang="0">
                  <a:pos x="765" y="2895"/>
                </a:cxn>
                <a:cxn ang="0">
                  <a:pos x="699" y="2595"/>
                </a:cxn>
                <a:cxn ang="0">
                  <a:pos x="664" y="2318"/>
                </a:cxn>
                <a:cxn ang="0">
                  <a:pos x="668" y="2009"/>
                </a:cxn>
                <a:cxn ang="0">
                  <a:pos x="635" y="1824"/>
                </a:cxn>
                <a:cxn ang="0">
                  <a:pos x="658" y="1638"/>
                </a:cxn>
                <a:cxn ang="0">
                  <a:pos x="613" y="1458"/>
                </a:cxn>
                <a:cxn ang="0">
                  <a:pos x="614" y="1261"/>
                </a:cxn>
                <a:cxn ang="0">
                  <a:pos x="681" y="1356"/>
                </a:cxn>
                <a:cxn ang="0">
                  <a:pos x="699" y="1501"/>
                </a:cxn>
                <a:cxn ang="0">
                  <a:pos x="742" y="1767"/>
                </a:cxn>
                <a:cxn ang="0">
                  <a:pos x="709" y="2110"/>
                </a:cxn>
                <a:cxn ang="0">
                  <a:pos x="720" y="2437"/>
                </a:cxn>
                <a:cxn ang="0">
                  <a:pos x="708" y="2657"/>
                </a:cxn>
                <a:cxn ang="0">
                  <a:pos x="681" y="2858"/>
                </a:cxn>
                <a:cxn ang="0">
                  <a:pos x="761" y="3062"/>
                </a:cxn>
                <a:cxn ang="0">
                  <a:pos x="888" y="3206"/>
                </a:cxn>
                <a:cxn ang="0">
                  <a:pos x="1108" y="3109"/>
                </a:cxn>
                <a:cxn ang="0">
                  <a:pos x="1125" y="2843"/>
                </a:cxn>
                <a:cxn ang="0">
                  <a:pos x="1125" y="2765"/>
                </a:cxn>
                <a:cxn ang="0">
                  <a:pos x="1108" y="2702"/>
                </a:cxn>
                <a:cxn ang="0">
                  <a:pos x="1148" y="2578"/>
                </a:cxn>
                <a:cxn ang="0">
                  <a:pos x="1148" y="2229"/>
                </a:cxn>
                <a:cxn ang="0">
                  <a:pos x="1153" y="2071"/>
                </a:cxn>
                <a:cxn ang="0">
                  <a:pos x="1125" y="1914"/>
                </a:cxn>
                <a:cxn ang="0">
                  <a:pos x="1148" y="1587"/>
                </a:cxn>
                <a:cxn ang="0">
                  <a:pos x="1142" y="1282"/>
                </a:cxn>
                <a:cxn ang="0">
                  <a:pos x="1153" y="1092"/>
                </a:cxn>
                <a:cxn ang="0">
                  <a:pos x="1125" y="911"/>
                </a:cxn>
                <a:cxn ang="0">
                  <a:pos x="1107" y="541"/>
                </a:cxn>
                <a:cxn ang="0">
                  <a:pos x="1024" y="168"/>
                </a:cxn>
                <a:cxn ang="0">
                  <a:pos x="731" y="17"/>
                </a:cxn>
                <a:cxn ang="0">
                  <a:pos x="152" y="79"/>
                </a:cxn>
                <a:cxn ang="0">
                  <a:pos x="72" y="151"/>
                </a:cxn>
              </a:cxnLst>
              <a:rect l="0" t="0" r="r" b="b"/>
              <a:pathLst>
                <a:path w="1178" h="3212">
                  <a:moveTo>
                    <a:pt x="55" y="151"/>
                  </a:moveTo>
                  <a:cubicBezTo>
                    <a:pt x="49" y="196"/>
                    <a:pt x="81" y="231"/>
                    <a:pt x="78" y="281"/>
                  </a:cubicBezTo>
                  <a:cubicBezTo>
                    <a:pt x="75" y="326"/>
                    <a:pt x="52" y="346"/>
                    <a:pt x="37" y="382"/>
                  </a:cubicBezTo>
                  <a:cubicBezTo>
                    <a:pt x="0" y="468"/>
                    <a:pt x="24" y="594"/>
                    <a:pt x="33" y="686"/>
                  </a:cubicBezTo>
                  <a:cubicBezTo>
                    <a:pt x="45" y="819"/>
                    <a:pt x="58" y="950"/>
                    <a:pt x="72" y="1082"/>
                  </a:cubicBezTo>
                  <a:cubicBezTo>
                    <a:pt x="86" y="1213"/>
                    <a:pt x="107" y="1338"/>
                    <a:pt x="100" y="1473"/>
                  </a:cubicBezTo>
                  <a:cubicBezTo>
                    <a:pt x="90" y="1687"/>
                    <a:pt x="167" y="1885"/>
                    <a:pt x="203" y="2087"/>
                  </a:cubicBezTo>
                  <a:cubicBezTo>
                    <a:pt x="221" y="2184"/>
                    <a:pt x="253" y="2275"/>
                    <a:pt x="268" y="2377"/>
                  </a:cubicBezTo>
                  <a:cubicBezTo>
                    <a:pt x="282" y="2471"/>
                    <a:pt x="342" y="2574"/>
                    <a:pt x="331" y="2676"/>
                  </a:cubicBezTo>
                  <a:cubicBezTo>
                    <a:pt x="330" y="2688"/>
                    <a:pt x="331" y="2700"/>
                    <a:pt x="331" y="2712"/>
                  </a:cubicBezTo>
                  <a:cubicBezTo>
                    <a:pt x="268" y="2741"/>
                    <a:pt x="351" y="2832"/>
                    <a:pt x="360" y="2865"/>
                  </a:cubicBezTo>
                  <a:cubicBezTo>
                    <a:pt x="375" y="2925"/>
                    <a:pt x="339" y="2982"/>
                    <a:pt x="398" y="3028"/>
                  </a:cubicBezTo>
                  <a:cubicBezTo>
                    <a:pt x="420" y="3045"/>
                    <a:pt x="440" y="3037"/>
                    <a:pt x="465" y="3046"/>
                  </a:cubicBezTo>
                  <a:cubicBezTo>
                    <a:pt x="487" y="3054"/>
                    <a:pt x="527" y="3085"/>
                    <a:pt x="551" y="3097"/>
                  </a:cubicBezTo>
                  <a:cubicBezTo>
                    <a:pt x="609" y="3126"/>
                    <a:pt x="681" y="3156"/>
                    <a:pt x="746" y="3164"/>
                  </a:cubicBezTo>
                  <a:cubicBezTo>
                    <a:pt x="725" y="3072"/>
                    <a:pt x="773" y="2987"/>
                    <a:pt x="765" y="2895"/>
                  </a:cubicBezTo>
                  <a:cubicBezTo>
                    <a:pt x="757" y="2795"/>
                    <a:pt x="726" y="2690"/>
                    <a:pt x="699" y="2595"/>
                  </a:cubicBezTo>
                  <a:cubicBezTo>
                    <a:pt x="673" y="2503"/>
                    <a:pt x="654" y="2417"/>
                    <a:pt x="664" y="2318"/>
                  </a:cubicBezTo>
                  <a:cubicBezTo>
                    <a:pt x="673" y="2225"/>
                    <a:pt x="695" y="2102"/>
                    <a:pt x="668" y="2009"/>
                  </a:cubicBezTo>
                  <a:cubicBezTo>
                    <a:pt x="650" y="1949"/>
                    <a:pt x="625" y="1893"/>
                    <a:pt x="635" y="1824"/>
                  </a:cubicBezTo>
                  <a:cubicBezTo>
                    <a:pt x="646" y="1757"/>
                    <a:pt x="672" y="1710"/>
                    <a:pt x="658" y="1638"/>
                  </a:cubicBezTo>
                  <a:cubicBezTo>
                    <a:pt x="645" y="1572"/>
                    <a:pt x="613" y="1532"/>
                    <a:pt x="613" y="1458"/>
                  </a:cubicBezTo>
                  <a:cubicBezTo>
                    <a:pt x="613" y="1392"/>
                    <a:pt x="610" y="1326"/>
                    <a:pt x="614" y="1261"/>
                  </a:cubicBezTo>
                  <a:cubicBezTo>
                    <a:pt x="645" y="1296"/>
                    <a:pt x="669" y="1309"/>
                    <a:pt x="681" y="1356"/>
                  </a:cubicBezTo>
                  <a:cubicBezTo>
                    <a:pt x="693" y="1402"/>
                    <a:pt x="692" y="1455"/>
                    <a:pt x="699" y="1501"/>
                  </a:cubicBezTo>
                  <a:cubicBezTo>
                    <a:pt x="712" y="1593"/>
                    <a:pt x="742" y="1668"/>
                    <a:pt x="742" y="1767"/>
                  </a:cubicBezTo>
                  <a:cubicBezTo>
                    <a:pt x="742" y="1887"/>
                    <a:pt x="727" y="1996"/>
                    <a:pt x="709" y="2110"/>
                  </a:cubicBezTo>
                  <a:cubicBezTo>
                    <a:pt x="692" y="2218"/>
                    <a:pt x="720" y="2327"/>
                    <a:pt x="720" y="2437"/>
                  </a:cubicBezTo>
                  <a:cubicBezTo>
                    <a:pt x="720" y="2509"/>
                    <a:pt x="719" y="2585"/>
                    <a:pt x="708" y="2657"/>
                  </a:cubicBezTo>
                  <a:cubicBezTo>
                    <a:pt x="698" y="2726"/>
                    <a:pt x="676" y="2784"/>
                    <a:pt x="681" y="2858"/>
                  </a:cubicBezTo>
                  <a:cubicBezTo>
                    <a:pt x="685" y="2936"/>
                    <a:pt x="733" y="2993"/>
                    <a:pt x="761" y="3062"/>
                  </a:cubicBezTo>
                  <a:cubicBezTo>
                    <a:pt x="779" y="3106"/>
                    <a:pt x="832" y="3212"/>
                    <a:pt x="888" y="3206"/>
                  </a:cubicBezTo>
                  <a:cubicBezTo>
                    <a:pt x="920" y="3108"/>
                    <a:pt x="1051" y="3169"/>
                    <a:pt x="1108" y="3109"/>
                  </a:cubicBezTo>
                  <a:cubicBezTo>
                    <a:pt x="1178" y="3035"/>
                    <a:pt x="1133" y="2934"/>
                    <a:pt x="1125" y="2843"/>
                  </a:cubicBezTo>
                  <a:cubicBezTo>
                    <a:pt x="1123" y="2817"/>
                    <a:pt x="1129" y="2790"/>
                    <a:pt x="1125" y="2765"/>
                  </a:cubicBezTo>
                  <a:cubicBezTo>
                    <a:pt x="1122" y="2744"/>
                    <a:pt x="1107" y="2723"/>
                    <a:pt x="1108" y="2702"/>
                  </a:cubicBezTo>
                  <a:cubicBezTo>
                    <a:pt x="1111" y="2665"/>
                    <a:pt x="1139" y="2616"/>
                    <a:pt x="1148" y="2578"/>
                  </a:cubicBezTo>
                  <a:cubicBezTo>
                    <a:pt x="1175" y="2463"/>
                    <a:pt x="1153" y="2350"/>
                    <a:pt x="1148" y="2229"/>
                  </a:cubicBezTo>
                  <a:cubicBezTo>
                    <a:pt x="1145" y="2175"/>
                    <a:pt x="1151" y="2124"/>
                    <a:pt x="1153" y="2071"/>
                  </a:cubicBezTo>
                  <a:cubicBezTo>
                    <a:pt x="1156" y="2014"/>
                    <a:pt x="1131" y="1968"/>
                    <a:pt x="1125" y="1914"/>
                  </a:cubicBezTo>
                  <a:cubicBezTo>
                    <a:pt x="1112" y="1802"/>
                    <a:pt x="1143" y="1694"/>
                    <a:pt x="1148" y="1587"/>
                  </a:cubicBezTo>
                  <a:cubicBezTo>
                    <a:pt x="1153" y="1484"/>
                    <a:pt x="1137" y="1386"/>
                    <a:pt x="1142" y="1282"/>
                  </a:cubicBezTo>
                  <a:cubicBezTo>
                    <a:pt x="1145" y="1218"/>
                    <a:pt x="1154" y="1157"/>
                    <a:pt x="1153" y="1092"/>
                  </a:cubicBezTo>
                  <a:cubicBezTo>
                    <a:pt x="1153" y="1028"/>
                    <a:pt x="1131" y="969"/>
                    <a:pt x="1125" y="911"/>
                  </a:cubicBezTo>
                  <a:cubicBezTo>
                    <a:pt x="1114" y="786"/>
                    <a:pt x="1151" y="664"/>
                    <a:pt x="1107" y="541"/>
                  </a:cubicBezTo>
                  <a:cubicBezTo>
                    <a:pt x="1063" y="418"/>
                    <a:pt x="1051" y="297"/>
                    <a:pt x="1024" y="168"/>
                  </a:cubicBezTo>
                  <a:cubicBezTo>
                    <a:pt x="1000" y="52"/>
                    <a:pt x="839" y="26"/>
                    <a:pt x="731" y="17"/>
                  </a:cubicBezTo>
                  <a:cubicBezTo>
                    <a:pt x="534" y="0"/>
                    <a:pt x="335" y="29"/>
                    <a:pt x="152" y="79"/>
                  </a:cubicBezTo>
                  <a:cubicBezTo>
                    <a:pt x="146" y="114"/>
                    <a:pt x="107" y="143"/>
                    <a:pt x="72" y="151"/>
                  </a:cubicBezTo>
                </a:path>
              </a:pathLst>
            </a:custGeom>
            <a:solidFill>
              <a:srgbClr val="585C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4" name="Freeform 91"/>
            <p:cNvSpPr>
              <a:spLocks/>
            </p:cNvSpPr>
            <p:nvPr/>
          </p:nvSpPr>
          <p:spPr bwMode="gray">
            <a:xfrm>
              <a:off x="6886056" y="1776956"/>
              <a:ext cx="276996" cy="381213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141" y="437"/>
                </a:cxn>
                <a:cxn ang="0">
                  <a:pos x="214" y="683"/>
                </a:cxn>
                <a:cxn ang="0">
                  <a:pos x="488" y="510"/>
                </a:cxn>
                <a:cxn ang="0">
                  <a:pos x="407" y="124"/>
                </a:cxn>
                <a:cxn ang="0">
                  <a:pos x="143" y="184"/>
                </a:cxn>
              </a:cxnLst>
              <a:rect l="0" t="0" r="r" b="b"/>
              <a:pathLst>
                <a:path w="513" h="706">
                  <a:moveTo>
                    <a:pt x="122" y="205"/>
                  </a:moveTo>
                  <a:cubicBezTo>
                    <a:pt x="137" y="280"/>
                    <a:pt x="146" y="354"/>
                    <a:pt x="141" y="437"/>
                  </a:cubicBezTo>
                  <a:cubicBezTo>
                    <a:pt x="0" y="522"/>
                    <a:pt x="74" y="660"/>
                    <a:pt x="214" y="683"/>
                  </a:cubicBezTo>
                  <a:cubicBezTo>
                    <a:pt x="351" y="706"/>
                    <a:pt x="455" y="646"/>
                    <a:pt x="488" y="510"/>
                  </a:cubicBezTo>
                  <a:cubicBezTo>
                    <a:pt x="513" y="407"/>
                    <a:pt x="455" y="214"/>
                    <a:pt x="407" y="124"/>
                  </a:cubicBezTo>
                  <a:cubicBezTo>
                    <a:pt x="342" y="0"/>
                    <a:pt x="146" y="43"/>
                    <a:pt x="143" y="184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5" name="Freeform 92"/>
            <p:cNvSpPr>
              <a:spLocks/>
            </p:cNvSpPr>
            <p:nvPr/>
          </p:nvSpPr>
          <p:spPr bwMode="gray">
            <a:xfrm>
              <a:off x="7123057" y="1925510"/>
              <a:ext cx="22626" cy="37253"/>
            </a:xfrm>
            <a:custGeom>
              <a:avLst/>
              <a:gdLst/>
              <a:ahLst/>
              <a:cxnLst>
                <a:cxn ang="0">
                  <a:pos x="20" y="45"/>
                </a:cxn>
                <a:cxn ang="0">
                  <a:pos x="42" y="69"/>
                </a:cxn>
                <a:cxn ang="0">
                  <a:pos x="37" y="42"/>
                </a:cxn>
                <a:cxn ang="0">
                  <a:pos x="26" y="12"/>
                </a:cxn>
                <a:cxn ang="0">
                  <a:pos x="14" y="4"/>
                </a:cxn>
                <a:cxn ang="0">
                  <a:pos x="5" y="17"/>
                </a:cxn>
                <a:cxn ang="0">
                  <a:pos x="18" y="45"/>
                </a:cxn>
              </a:cxnLst>
              <a:rect l="0" t="0" r="r" b="b"/>
              <a:pathLst>
                <a:path w="42" h="69">
                  <a:moveTo>
                    <a:pt x="20" y="45"/>
                  </a:moveTo>
                  <a:cubicBezTo>
                    <a:pt x="26" y="51"/>
                    <a:pt x="34" y="66"/>
                    <a:pt x="42" y="69"/>
                  </a:cubicBezTo>
                  <a:cubicBezTo>
                    <a:pt x="42" y="59"/>
                    <a:pt x="39" y="51"/>
                    <a:pt x="37" y="42"/>
                  </a:cubicBezTo>
                  <a:cubicBezTo>
                    <a:pt x="34" y="29"/>
                    <a:pt x="30" y="22"/>
                    <a:pt x="26" y="12"/>
                  </a:cubicBezTo>
                  <a:cubicBezTo>
                    <a:pt x="22" y="5"/>
                    <a:pt x="22" y="0"/>
                    <a:pt x="14" y="4"/>
                  </a:cubicBezTo>
                  <a:cubicBezTo>
                    <a:pt x="11" y="5"/>
                    <a:pt x="6" y="14"/>
                    <a:pt x="5" y="17"/>
                  </a:cubicBezTo>
                  <a:cubicBezTo>
                    <a:pt x="0" y="32"/>
                    <a:pt x="16" y="37"/>
                    <a:pt x="18" y="45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6" name="Freeform 93"/>
            <p:cNvSpPr>
              <a:spLocks/>
            </p:cNvSpPr>
            <p:nvPr/>
          </p:nvSpPr>
          <p:spPr bwMode="gray">
            <a:xfrm>
              <a:off x="6953477" y="1929853"/>
              <a:ext cx="186721" cy="1106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45"/>
                </a:cxn>
                <a:cxn ang="0">
                  <a:pos x="45" y="97"/>
                </a:cxn>
                <a:cxn ang="0">
                  <a:pos x="125" y="177"/>
                </a:cxn>
                <a:cxn ang="0">
                  <a:pos x="246" y="190"/>
                </a:cxn>
                <a:cxn ang="0">
                  <a:pos x="346" y="14"/>
                </a:cxn>
              </a:cxnLst>
              <a:rect l="0" t="0" r="r" b="b"/>
              <a:pathLst>
                <a:path w="346" h="205">
                  <a:moveTo>
                    <a:pt x="0" y="0"/>
                  </a:moveTo>
                  <a:cubicBezTo>
                    <a:pt x="7" y="19"/>
                    <a:pt x="13" y="29"/>
                    <a:pt x="23" y="45"/>
                  </a:cubicBezTo>
                  <a:cubicBezTo>
                    <a:pt x="33" y="62"/>
                    <a:pt x="33" y="82"/>
                    <a:pt x="45" y="97"/>
                  </a:cubicBezTo>
                  <a:cubicBezTo>
                    <a:pt x="70" y="127"/>
                    <a:pt x="87" y="157"/>
                    <a:pt x="125" y="177"/>
                  </a:cubicBezTo>
                  <a:cubicBezTo>
                    <a:pt x="150" y="191"/>
                    <a:pt x="216" y="205"/>
                    <a:pt x="246" y="190"/>
                  </a:cubicBezTo>
                  <a:cubicBezTo>
                    <a:pt x="303" y="163"/>
                    <a:pt x="346" y="38"/>
                    <a:pt x="346" y="14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7" name="Freeform 94"/>
            <p:cNvSpPr>
              <a:spLocks/>
            </p:cNvSpPr>
            <p:nvPr/>
          </p:nvSpPr>
          <p:spPr bwMode="gray">
            <a:xfrm>
              <a:off x="6886056" y="1560981"/>
              <a:ext cx="294823" cy="461203"/>
            </a:xfrm>
            <a:custGeom>
              <a:avLst/>
              <a:gdLst/>
              <a:ahLst/>
              <a:cxnLst>
                <a:cxn ang="0">
                  <a:pos x="48" y="367"/>
                </a:cxn>
                <a:cxn ang="0">
                  <a:pos x="1" y="422"/>
                </a:cxn>
                <a:cxn ang="0">
                  <a:pos x="43" y="495"/>
                </a:cxn>
                <a:cxn ang="0">
                  <a:pos x="63" y="525"/>
                </a:cxn>
                <a:cxn ang="0">
                  <a:pos x="76" y="578"/>
                </a:cxn>
                <a:cxn ang="0">
                  <a:pos x="132" y="702"/>
                </a:cxn>
                <a:cxn ang="0">
                  <a:pos x="171" y="746"/>
                </a:cxn>
                <a:cxn ang="0">
                  <a:pos x="251" y="827"/>
                </a:cxn>
                <a:cxn ang="0">
                  <a:pos x="372" y="840"/>
                </a:cxn>
                <a:cxn ang="0">
                  <a:pos x="473" y="692"/>
                </a:cxn>
                <a:cxn ang="0">
                  <a:pos x="511" y="599"/>
                </a:cxn>
                <a:cxn ang="0">
                  <a:pos x="529" y="410"/>
                </a:cxn>
                <a:cxn ang="0">
                  <a:pos x="372" y="60"/>
                </a:cxn>
                <a:cxn ang="0">
                  <a:pos x="112" y="89"/>
                </a:cxn>
                <a:cxn ang="0">
                  <a:pos x="40" y="216"/>
                </a:cxn>
                <a:cxn ang="0">
                  <a:pos x="48" y="367"/>
                </a:cxn>
              </a:cxnLst>
              <a:rect l="0" t="0" r="r" b="b"/>
              <a:pathLst>
                <a:path w="546" h="854">
                  <a:moveTo>
                    <a:pt x="48" y="367"/>
                  </a:moveTo>
                  <a:cubicBezTo>
                    <a:pt x="6" y="358"/>
                    <a:pt x="2" y="391"/>
                    <a:pt x="1" y="422"/>
                  </a:cubicBezTo>
                  <a:cubicBezTo>
                    <a:pt x="0" y="467"/>
                    <a:pt x="17" y="469"/>
                    <a:pt x="43" y="495"/>
                  </a:cubicBezTo>
                  <a:cubicBezTo>
                    <a:pt x="51" y="503"/>
                    <a:pt x="54" y="517"/>
                    <a:pt x="63" y="525"/>
                  </a:cubicBezTo>
                  <a:cubicBezTo>
                    <a:pt x="75" y="534"/>
                    <a:pt x="67" y="564"/>
                    <a:pt x="76" y="578"/>
                  </a:cubicBezTo>
                  <a:cubicBezTo>
                    <a:pt x="92" y="600"/>
                    <a:pt x="122" y="686"/>
                    <a:pt x="132" y="702"/>
                  </a:cubicBezTo>
                  <a:cubicBezTo>
                    <a:pt x="142" y="719"/>
                    <a:pt x="159" y="731"/>
                    <a:pt x="171" y="746"/>
                  </a:cubicBezTo>
                  <a:cubicBezTo>
                    <a:pt x="196" y="777"/>
                    <a:pt x="213" y="806"/>
                    <a:pt x="251" y="827"/>
                  </a:cubicBezTo>
                  <a:cubicBezTo>
                    <a:pt x="277" y="840"/>
                    <a:pt x="342" y="854"/>
                    <a:pt x="372" y="840"/>
                  </a:cubicBezTo>
                  <a:cubicBezTo>
                    <a:pt x="400" y="826"/>
                    <a:pt x="464" y="716"/>
                    <a:pt x="473" y="692"/>
                  </a:cubicBezTo>
                  <a:cubicBezTo>
                    <a:pt x="485" y="660"/>
                    <a:pt x="498" y="628"/>
                    <a:pt x="511" y="599"/>
                  </a:cubicBezTo>
                  <a:cubicBezTo>
                    <a:pt x="537" y="542"/>
                    <a:pt x="521" y="470"/>
                    <a:pt x="529" y="410"/>
                  </a:cubicBezTo>
                  <a:cubicBezTo>
                    <a:pt x="546" y="285"/>
                    <a:pt x="466" y="132"/>
                    <a:pt x="372" y="60"/>
                  </a:cubicBezTo>
                  <a:cubicBezTo>
                    <a:pt x="294" y="0"/>
                    <a:pt x="170" y="12"/>
                    <a:pt x="112" y="89"/>
                  </a:cubicBezTo>
                  <a:cubicBezTo>
                    <a:pt x="88" y="120"/>
                    <a:pt x="55" y="179"/>
                    <a:pt x="40" y="216"/>
                  </a:cubicBezTo>
                  <a:cubicBezTo>
                    <a:pt x="28" y="248"/>
                    <a:pt x="1" y="298"/>
                    <a:pt x="48" y="367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8" name="Freeform 95"/>
            <p:cNvSpPr>
              <a:spLocks/>
            </p:cNvSpPr>
            <p:nvPr/>
          </p:nvSpPr>
          <p:spPr bwMode="gray">
            <a:xfrm>
              <a:off x="6624829" y="1958878"/>
              <a:ext cx="819334" cy="915779"/>
            </a:xfrm>
            <a:custGeom>
              <a:avLst/>
              <a:gdLst/>
              <a:ahLst/>
              <a:cxnLst>
                <a:cxn ang="0">
                  <a:pos x="568" y="110"/>
                </a:cxn>
                <a:cxn ang="0">
                  <a:pos x="365" y="239"/>
                </a:cxn>
                <a:cxn ang="0">
                  <a:pos x="185" y="357"/>
                </a:cxn>
                <a:cxn ang="0">
                  <a:pos x="67" y="567"/>
                </a:cxn>
                <a:cxn ang="0">
                  <a:pos x="74" y="680"/>
                </a:cxn>
                <a:cxn ang="0">
                  <a:pos x="62" y="820"/>
                </a:cxn>
                <a:cxn ang="0">
                  <a:pos x="5" y="1011"/>
                </a:cxn>
                <a:cxn ang="0">
                  <a:pos x="16" y="1237"/>
                </a:cxn>
                <a:cxn ang="0">
                  <a:pos x="101" y="1406"/>
                </a:cxn>
                <a:cxn ang="0">
                  <a:pos x="264" y="1417"/>
                </a:cxn>
                <a:cxn ang="0">
                  <a:pos x="276" y="1591"/>
                </a:cxn>
                <a:cxn ang="0">
                  <a:pos x="731" y="1681"/>
                </a:cxn>
                <a:cxn ang="0">
                  <a:pos x="968" y="1655"/>
                </a:cxn>
                <a:cxn ang="0">
                  <a:pos x="1154" y="1631"/>
                </a:cxn>
                <a:cxn ang="0">
                  <a:pos x="1283" y="1569"/>
                </a:cxn>
                <a:cxn ang="0">
                  <a:pos x="1447" y="1147"/>
                </a:cxn>
                <a:cxn ang="0">
                  <a:pos x="1509" y="617"/>
                </a:cxn>
                <a:cxn ang="0">
                  <a:pos x="1492" y="398"/>
                </a:cxn>
                <a:cxn ang="0">
                  <a:pos x="1417" y="202"/>
                </a:cxn>
                <a:cxn ang="0">
                  <a:pos x="1014" y="53"/>
                </a:cxn>
                <a:cxn ang="0">
                  <a:pos x="745" y="222"/>
                </a:cxn>
                <a:cxn ang="0">
                  <a:pos x="608" y="70"/>
                </a:cxn>
                <a:cxn ang="0">
                  <a:pos x="535" y="133"/>
                </a:cxn>
              </a:cxnLst>
              <a:rect l="0" t="0" r="r" b="b"/>
              <a:pathLst>
                <a:path w="1518" h="1696">
                  <a:moveTo>
                    <a:pt x="568" y="110"/>
                  </a:moveTo>
                  <a:cubicBezTo>
                    <a:pt x="491" y="130"/>
                    <a:pt x="436" y="199"/>
                    <a:pt x="365" y="239"/>
                  </a:cubicBezTo>
                  <a:cubicBezTo>
                    <a:pt x="303" y="273"/>
                    <a:pt x="246" y="311"/>
                    <a:pt x="185" y="357"/>
                  </a:cubicBezTo>
                  <a:cubicBezTo>
                    <a:pt x="127" y="401"/>
                    <a:pt x="49" y="492"/>
                    <a:pt x="67" y="567"/>
                  </a:cubicBezTo>
                  <a:cubicBezTo>
                    <a:pt x="79" y="619"/>
                    <a:pt x="85" y="626"/>
                    <a:pt x="74" y="680"/>
                  </a:cubicBezTo>
                  <a:cubicBezTo>
                    <a:pt x="65" y="726"/>
                    <a:pt x="69" y="773"/>
                    <a:pt x="62" y="820"/>
                  </a:cubicBezTo>
                  <a:cubicBezTo>
                    <a:pt x="52" y="884"/>
                    <a:pt x="11" y="945"/>
                    <a:pt x="5" y="1011"/>
                  </a:cubicBezTo>
                  <a:cubicBezTo>
                    <a:pt x="0" y="1079"/>
                    <a:pt x="9" y="1168"/>
                    <a:pt x="16" y="1237"/>
                  </a:cubicBezTo>
                  <a:cubicBezTo>
                    <a:pt x="22" y="1288"/>
                    <a:pt x="46" y="1388"/>
                    <a:pt x="101" y="1406"/>
                  </a:cubicBezTo>
                  <a:cubicBezTo>
                    <a:pt x="173" y="1429"/>
                    <a:pt x="202" y="1362"/>
                    <a:pt x="264" y="1417"/>
                  </a:cubicBezTo>
                  <a:cubicBezTo>
                    <a:pt x="255" y="1448"/>
                    <a:pt x="169" y="1479"/>
                    <a:pt x="276" y="1591"/>
                  </a:cubicBezTo>
                  <a:cubicBezTo>
                    <a:pt x="319" y="1637"/>
                    <a:pt x="670" y="1696"/>
                    <a:pt x="731" y="1681"/>
                  </a:cubicBezTo>
                  <a:cubicBezTo>
                    <a:pt x="804" y="1663"/>
                    <a:pt x="915" y="1665"/>
                    <a:pt x="968" y="1655"/>
                  </a:cubicBezTo>
                  <a:cubicBezTo>
                    <a:pt x="1014" y="1646"/>
                    <a:pt x="1154" y="1630"/>
                    <a:pt x="1154" y="1631"/>
                  </a:cubicBezTo>
                  <a:cubicBezTo>
                    <a:pt x="1151" y="1611"/>
                    <a:pt x="1278" y="1590"/>
                    <a:pt x="1283" y="1569"/>
                  </a:cubicBezTo>
                  <a:cubicBezTo>
                    <a:pt x="1362" y="1451"/>
                    <a:pt x="1355" y="1386"/>
                    <a:pt x="1447" y="1147"/>
                  </a:cubicBezTo>
                  <a:cubicBezTo>
                    <a:pt x="1509" y="985"/>
                    <a:pt x="1518" y="806"/>
                    <a:pt x="1509" y="617"/>
                  </a:cubicBezTo>
                  <a:cubicBezTo>
                    <a:pt x="1505" y="543"/>
                    <a:pt x="1492" y="476"/>
                    <a:pt x="1492" y="398"/>
                  </a:cubicBezTo>
                  <a:cubicBezTo>
                    <a:pt x="1492" y="311"/>
                    <a:pt x="1485" y="256"/>
                    <a:pt x="1417" y="202"/>
                  </a:cubicBezTo>
                  <a:cubicBezTo>
                    <a:pt x="1308" y="115"/>
                    <a:pt x="1156" y="67"/>
                    <a:pt x="1014" y="53"/>
                  </a:cubicBezTo>
                  <a:cubicBezTo>
                    <a:pt x="988" y="0"/>
                    <a:pt x="813" y="250"/>
                    <a:pt x="745" y="222"/>
                  </a:cubicBezTo>
                  <a:cubicBezTo>
                    <a:pt x="667" y="189"/>
                    <a:pt x="574" y="100"/>
                    <a:pt x="608" y="70"/>
                  </a:cubicBezTo>
                  <a:cubicBezTo>
                    <a:pt x="588" y="98"/>
                    <a:pt x="551" y="100"/>
                    <a:pt x="535" y="133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29" name="Freeform 97"/>
            <p:cNvSpPr>
              <a:spLocks/>
            </p:cNvSpPr>
            <p:nvPr/>
          </p:nvSpPr>
          <p:spPr bwMode="gray">
            <a:xfrm>
              <a:off x="7003757" y="2445907"/>
              <a:ext cx="56222" cy="122500"/>
            </a:xfrm>
            <a:custGeom>
              <a:avLst/>
              <a:gdLst/>
              <a:ahLst/>
              <a:cxnLst>
                <a:cxn ang="0">
                  <a:pos x="79" y="17"/>
                </a:cxn>
                <a:cxn ang="0">
                  <a:pos x="3" y="131"/>
                </a:cxn>
                <a:cxn ang="0">
                  <a:pos x="45" y="227"/>
                </a:cxn>
                <a:cxn ang="0">
                  <a:pos x="99" y="21"/>
                </a:cxn>
                <a:cxn ang="0">
                  <a:pos x="87" y="0"/>
                </a:cxn>
              </a:cxnLst>
              <a:rect l="0" t="0" r="r" b="b"/>
              <a:pathLst>
                <a:path w="104" h="227">
                  <a:moveTo>
                    <a:pt x="79" y="17"/>
                  </a:moveTo>
                  <a:cubicBezTo>
                    <a:pt x="44" y="66"/>
                    <a:pt x="6" y="63"/>
                    <a:pt x="3" y="131"/>
                  </a:cubicBezTo>
                  <a:cubicBezTo>
                    <a:pt x="0" y="185"/>
                    <a:pt x="11" y="194"/>
                    <a:pt x="45" y="227"/>
                  </a:cubicBezTo>
                  <a:cubicBezTo>
                    <a:pt x="42" y="170"/>
                    <a:pt x="3" y="39"/>
                    <a:pt x="99" y="21"/>
                  </a:cubicBezTo>
                  <a:cubicBezTo>
                    <a:pt x="104" y="6"/>
                    <a:pt x="97" y="5"/>
                    <a:pt x="87" y="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0" name="Freeform 99"/>
            <p:cNvSpPr>
              <a:spLocks/>
            </p:cNvSpPr>
            <p:nvPr/>
          </p:nvSpPr>
          <p:spPr bwMode="gray">
            <a:xfrm>
              <a:off x="6777954" y="2808150"/>
              <a:ext cx="545308" cy="118843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132" y="45"/>
                </a:cxn>
                <a:cxn ang="0">
                  <a:pos x="245" y="69"/>
                </a:cxn>
                <a:cxn ang="0">
                  <a:pos x="470" y="86"/>
                </a:cxn>
                <a:cxn ang="0">
                  <a:pos x="735" y="69"/>
                </a:cxn>
                <a:cxn ang="0">
                  <a:pos x="976" y="37"/>
                </a:cxn>
                <a:cxn ang="0">
                  <a:pos x="986" y="148"/>
                </a:cxn>
                <a:cxn ang="0">
                  <a:pos x="842" y="187"/>
                </a:cxn>
                <a:cxn ang="0">
                  <a:pos x="577" y="215"/>
                </a:cxn>
                <a:cxn ang="0">
                  <a:pos x="311" y="194"/>
                </a:cxn>
                <a:cxn ang="0">
                  <a:pos x="183" y="159"/>
                </a:cxn>
                <a:cxn ang="0">
                  <a:pos x="29" y="121"/>
                </a:cxn>
                <a:cxn ang="0">
                  <a:pos x="14" y="120"/>
                </a:cxn>
                <a:cxn ang="0">
                  <a:pos x="3" y="24"/>
                </a:cxn>
              </a:cxnLst>
              <a:rect l="0" t="0" r="r" b="b"/>
              <a:pathLst>
                <a:path w="1010" h="220">
                  <a:moveTo>
                    <a:pt x="37" y="13"/>
                  </a:moveTo>
                  <a:cubicBezTo>
                    <a:pt x="73" y="16"/>
                    <a:pt x="98" y="32"/>
                    <a:pt x="132" y="45"/>
                  </a:cubicBezTo>
                  <a:cubicBezTo>
                    <a:pt x="171" y="59"/>
                    <a:pt x="206" y="60"/>
                    <a:pt x="245" y="69"/>
                  </a:cubicBezTo>
                  <a:cubicBezTo>
                    <a:pt x="317" y="84"/>
                    <a:pt x="391" y="82"/>
                    <a:pt x="470" y="86"/>
                  </a:cubicBezTo>
                  <a:cubicBezTo>
                    <a:pt x="563" y="90"/>
                    <a:pt x="652" y="100"/>
                    <a:pt x="735" y="69"/>
                  </a:cubicBezTo>
                  <a:cubicBezTo>
                    <a:pt x="797" y="46"/>
                    <a:pt x="909" y="0"/>
                    <a:pt x="976" y="37"/>
                  </a:cubicBezTo>
                  <a:cubicBezTo>
                    <a:pt x="975" y="87"/>
                    <a:pt x="1010" y="114"/>
                    <a:pt x="986" y="148"/>
                  </a:cubicBezTo>
                  <a:cubicBezTo>
                    <a:pt x="970" y="172"/>
                    <a:pt x="869" y="180"/>
                    <a:pt x="842" y="187"/>
                  </a:cubicBezTo>
                  <a:cubicBezTo>
                    <a:pt x="756" y="211"/>
                    <a:pt x="672" y="215"/>
                    <a:pt x="577" y="215"/>
                  </a:cubicBezTo>
                  <a:cubicBezTo>
                    <a:pt x="485" y="215"/>
                    <a:pt x="395" y="220"/>
                    <a:pt x="311" y="194"/>
                  </a:cubicBezTo>
                  <a:cubicBezTo>
                    <a:pt x="267" y="180"/>
                    <a:pt x="226" y="169"/>
                    <a:pt x="183" y="159"/>
                  </a:cubicBezTo>
                  <a:cubicBezTo>
                    <a:pt x="140" y="150"/>
                    <a:pt x="67" y="141"/>
                    <a:pt x="29" y="121"/>
                  </a:cubicBezTo>
                  <a:cubicBezTo>
                    <a:pt x="18" y="115"/>
                    <a:pt x="26" y="124"/>
                    <a:pt x="14" y="120"/>
                  </a:cubicBezTo>
                  <a:cubicBezTo>
                    <a:pt x="9" y="91"/>
                    <a:pt x="0" y="52"/>
                    <a:pt x="3" y="24"/>
                  </a:cubicBezTo>
                </a:path>
              </a:pathLst>
            </a:custGeom>
            <a:solidFill>
              <a:srgbClr val="0B0C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1" name="Freeform 100"/>
            <p:cNvSpPr>
              <a:spLocks/>
            </p:cNvSpPr>
            <p:nvPr/>
          </p:nvSpPr>
          <p:spPr bwMode="gray">
            <a:xfrm>
              <a:off x="6926051" y="2836719"/>
              <a:ext cx="127300" cy="91875"/>
            </a:xfrm>
            <a:custGeom>
              <a:avLst/>
              <a:gdLst/>
              <a:ahLst/>
              <a:cxnLst>
                <a:cxn ang="0">
                  <a:pos x="32" y="131"/>
                </a:cxn>
                <a:cxn ang="0">
                  <a:pos x="170" y="141"/>
                </a:cxn>
                <a:cxn ang="0">
                  <a:pos x="184" y="39"/>
                </a:cxn>
                <a:cxn ang="0">
                  <a:pos x="137" y="26"/>
                </a:cxn>
                <a:cxn ang="0">
                  <a:pos x="206" y="20"/>
                </a:cxn>
                <a:cxn ang="0">
                  <a:pos x="198" y="152"/>
                </a:cxn>
                <a:cxn ang="0">
                  <a:pos x="156" y="168"/>
                </a:cxn>
                <a:cxn ang="0">
                  <a:pos x="13" y="151"/>
                </a:cxn>
                <a:cxn ang="0">
                  <a:pos x="12" y="40"/>
                </a:cxn>
                <a:cxn ang="0">
                  <a:pos x="156" y="13"/>
                </a:cxn>
                <a:cxn ang="0">
                  <a:pos x="141" y="37"/>
                </a:cxn>
                <a:cxn ang="0">
                  <a:pos x="37" y="61"/>
                </a:cxn>
              </a:cxnLst>
              <a:rect l="0" t="0" r="r" b="b"/>
              <a:pathLst>
                <a:path w="236" h="170">
                  <a:moveTo>
                    <a:pt x="32" y="131"/>
                  </a:moveTo>
                  <a:cubicBezTo>
                    <a:pt x="61" y="144"/>
                    <a:pt x="154" y="156"/>
                    <a:pt x="170" y="141"/>
                  </a:cubicBezTo>
                  <a:cubicBezTo>
                    <a:pt x="171" y="124"/>
                    <a:pt x="186" y="58"/>
                    <a:pt x="184" y="39"/>
                  </a:cubicBezTo>
                  <a:cubicBezTo>
                    <a:pt x="164" y="29"/>
                    <a:pt x="137" y="52"/>
                    <a:pt x="137" y="26"/>
                  </a:cubicBezTo>
                  <a:cubicBezTo>
                    <a:pt x="137" y="2"/>
                    <a:pt x="198" y="20"/>
                    <a:pt x="206" y="20"/>
                  </a:cubicBezTo>
                  <a:cubicBezTo>
                    <a:pt x="236" y="20"/>
                    <a:pt x="202" y="124"/>
                    <a:pt x="198" y="152"/>
                  </a:cubicBezTo>
                  <a:cubicBezTo>
                    <a:pt x="195" y="170"/>
                    <a:pt x="180" y="166"/>
                    <a:pt x="156" y="168"/>
                  </a:cubicBezTo>
                  <a:cubicBezTo>
                    <a:pt x="123" y="169"/>
                    <a:pt x="46" y="162"/>
                    <a:pt x="13" y="151"/>
                  </a:cubicBezTo>
                  <a:cubicBezTo>
                    <a:pt x="0" y="147"/>
                    <a:pt x="2" y="88"/>
                    <a:pt x="12" y="40"/>
                  </a:cubicBezTo>
                  <a:cubicBezTo>
                    <a:pt x="20" y="0"/>
                    <a:pt x="123" y="20"/>
                    <a:pt x="156" y="13"/>
                  </a:cubicBezTo>
                  <a:cubicBezTo>
                    <a:pt x="172" y="10"/>
                    <a:pt x="143" y="23"/>
                    <a:pt x="141" y="37"/>
                  </a:cubicBezTo>
                  <a:cubicBezTo>
                    <a:pt x="124" y="38"/>
                    <a:pt x="30" y="30"/>
                    <a:pt x="37" y="61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2" name="Freeform 101"/>
            <p:cNvSpPr>
              <a:spLocks/>
            </p:cNvSpPr>
            <p:nvPr/>
          </p:nvSpPr>
          <p:spPr bwMode="gray">
            <a:xfrm>
              <a:off x="6861144" y="1549097"/>
              <a:ext cx="334133" cy="300765"/>
            </a:xfrm>
            <a:custGeom>
              <a:avLst/>
              <a:gdLst/>
              <a:ahLst/>
              <a:cxnLst>
                <a:cxn ang="0">
                  <a:pos x="111" y="540"/>
                </a:cxn>
                <a:cxn ang="0">
                  <a:pos x="94" y="541"/>
                </a:cxn>
                <a:cxn ang="0">
                  <a:pos x="81" y="432"/>
                </a:cxn>
                <a:cxn ang="0">
                  <a:pos x="67" y="390"/>
                </a:cxn>
                <a:cxn ang="0">
                  <a:pos x="33" y="348"/>
                </a:cxn>
                <a:cxn ang="0">
                  <a:pos x="81" y="145"/>
                </a:cxn>
                <a:cxn ang="0">
                  <a:pos x="48" y="144"/>
                </a:cxn>
                <a:cxn ang="0">
                  <a:pos x="131" y="76"/>
                </a:cxn>
                <a:cxn ang="0">
                  <a:pos x="115" y="57"/>
                </a:cxn>
                <a:cxn ang="0">
                  <a:pos x="190" y="34"/>
                </a:cxn>
                <a:cxn ang="0">
                  <a:pos x="263" y="1"/>
                </a:cxn>
                <a:cxn ang="0">
                  <a:pos x="426" y="51"/>
                </a:cxn>
                <a:cxn ang="0">
                  <a:pos x="428" y="27"/>
                </a:cxn>
                <a:cxn ang="0">
                  <a:pos x="469" y="77"/>
                </a:cxn>
                <a:cxn ang="0">
                  <a:pos x="530" y="110"/>
                </a:cxn>
                <a:cxn ang="0">
                  <a:pos x="596" y="229"/>
                </a:cxn>
                <a:cxn ang="0">
                  <a:pos x="608" y="388"/>
                </a:cxn>
                <a:cxn ang="0">
                  <a:pos x="572" y="557"/>
                </a:cxn>
                <a:cxn ang="0">
                  <a:pos x="546" y="457"/>
                </a:cxn>
                <a:cxn ang="0">
                  <a:pos x="550" y="313"/>
                </a:cxn>
                <a:cxn ang="0">
                  <a:pos x="482" y="216"/>
                </a:cxn>
                <a:cxn ang="0">
                  <a:pos x="348" y="216"/>
                </a:cxn>
                <a:cxn ang="0">
                  <a:pos x="327" y="191"/>
                </a:cxn>
                <a:cxn ang="0">
                  <a:pos x="334" y="228"/>
                </a:cxn>
                <a:cxn ang="0">
                  <a:pos x="250" y="188"/>
                </a:cxn>
                <a:cxn ang="0">
                  <a:pos x="179" y="230"/>
                </a:cxn>
                <a:cxn ang="0">
                  <a:pos x="127" y="322"/>
                </a:cxn>
                <a:cxn ang="0">
                  <a:pos x="123" y="377"/>
                </a:cxn>
                <a:cxn ang="0">
                  <a:pos x="111" y="426"/>
                </a:cxn>
                <a:cxn ang="0">
                  <a:pos x="111" y="540"/>
                </a:cxn>
              </a:cxnLst>
              <a:rect l="0" t="0" r="r" b="b"/>
              <a:pathLst>
                <a:path w="619" h="557">
                  <a:moveTo>
                    <a:pt x="111" y="540"/>
                  </a:moveTo>
                  <a:cubicBezTo>
                    <a:pt x="85" y="549"/>
                    <a:pt x="102" y="543"/>
                    <a:pt x="94" y="541"/>
                  </a:cubicBezTo>
                  <a:cubicBezTo>
                    <a:pt x="82" y="499"/>
                    <a:pt x="79" y="474"/>
                    <a:pt x="81" y="432"/>
                  </a:cubicBezTo>
                  <a:cubicBezTo>
                    <a:pt x="82" y="415"/>
                    <a:pt x="95" y="378"/>
                    <a:pt x="67" y="390"/>
                  </a:cubicBezTo>
                  <a:cubicBezTo>
                    <a:pt x="56" y="395"/>
                    <a:pt x="44" y="366"/>
                    <a:pt x="33" y="348"/>
                  </a:cubicBezTo>
                  <a:cubicBezTo>
                    <a:pt x="0" y="293"/>
                    <a:pt x="48" y="189"/>
                    <a:pt x="81" y="145"/>
                  </a:cubicBezTo>
                  <a:cubicBezTo>
                    <a:pt x="71" y="147"/>
                    <a:pt x="58" y="142"/>
                    <a:pt x="48" y="144"/>
                  </a:cubicBezTo>
                  <a:cubicBezTo>
                    <a:pt x="52" y="107"/>
                    <a:pt x="97" y="82"/>
                    <a:pt x="131" y="76"/>
                  </a:cubicBezTo>
                  <a:cubicBezTo>
                    <a:pt x="125" y="71"/>
                    <a:pt x="121" y="61"/>
                    <a:pt x="115" y="57"/>
                  </a:cubicBezTo>
                  <a:cubicBezTo>
                    <a:pt x="142" y="51"/>
                    <a:pt x="168" y="47"/>
                    <a:pt x="190" y="34"/>
                  </a:cubicBezTo>
                  <a:cubicBezTo>
                    <a:pt x="220" y="15"/>
                    <a:pt x="222" y="1"/>
                    <a:pt x="263" y="1"/>
                  </a:cubicBezTo>
                  <a:cubicBezTo>
                    <a:pt x="327" y="0"/>
                    <a:pt x="377" y="13"/>
                    <a:pt x="426" y="51"/>
                  </a:cubicBezTo>
                  <a:cubicBezTo>
                    <a:pt x="426" y="44"/>
                    <a:pt x="429" y="34"/>
                    <a:pt x="428" y="27"/>
                  </a:cubicBezTo>
                  <a:cubicBezTo>
                    <a:pt x="443" y="40"/>
                    <a:pt x="453" y="63"/>
                    <a:pt x="469" y="77"/>
                  </a:cubicBezTo>
                  <a:cubicBezTo>
                    <a:pt x="489" y="96"/>
                    <a:pt x="509" y="94"/>
                    <a:pt x="530" y="110"/>
                  </a:cubicBezTo>
                  <a:cubicBezTo>
                    <a:pt x="558" y="130"/>
                    <a:pt x="581" y="197"/>
                    <a:pt x="596" y="229"/>
                  </a:cubicBezTo>
                  <a:cubicBezTo>
                    <a:pt x="617" y="274"/>
                    <a:pt x="619" y="337"/>
                    <a:pt x="608" y="388"/>
                  </a:cubicBezTo>
                  <a:cubicBezTo>
                    <a:pt x="599" y="429"/>
                    <a:pt x="611" y="534"/>
                    <a:pt x="572" y="557"/>
                  </a:cubicBezTo>
                  <a:cubicBezTo>
                    <a:pt x="575" y="530"/>
                    <a:pt x="547" y="490"/>
                    <a:pt x="546" y="457"/>
                  </a:cubicBezTo>
                  <a:cubicBezTo>
                    <a:pt x="544" y="409"/>
                    <a:pt x="556" y="362"/>
                    <a:pt x="550" y="313"/>
                  </a:cubicBezTo>
                  <a:cubicBezTo>
                    <a:pt x="545" y="273"/>
                    <a:pt x="525" y="227"/>
                    <a:pt x="482" y="216"/>
                  </a:cubicBezTo>
                  <a:cubicBezTo>
                    <a:pt x="438" y="205"/>
                    <a:pt x="391" y="230"/>
                    <a:pt x="348" y="216"/>
                  </a:cubicBezTo>
                  <a:cubicBezTo>
                    <a:pt x="343" y="205"/>
                    <a:pt x="333" y="200"/>
                    <a:pt x="327" y="191"/>
                  </a:cubicBezTo>
                  <a:cubicBezTo>
                    <a:pt x="328" y="206"/>
                    <a:pt x="326" y="217"/>
                    <a:pt x="334" y="228"/>
                  </a:cubicBezTo>
                  <a:cubicBezTo>
                    <a:pt x="306" y="232"/>
                    <a:pt x="273" y="204"/>
                    <a:pt x="250" y="188"/>
                  </a:cubicBezTo>
                  <a:cubicBezTo>
                    <a:pt x="267" y="225"/>
                    <a:pt x="201" y="212"/>
                    <a:pt x="179" y="230"/>
                  </a:cubicBezTo>
                  <a:cubicBezTo>
                    <a:pt x="152" y="252"/>
                    <a:pt x="134" y="290"/>
                    <a:pt x="127" y="322"/>
                  </a:cubicBezTo>
                  <a:cubicBezTo>
                    <a:pt x="124" y="339"/>
                    <a:pt x="130" y="360"/>
                    <a:pt x="123" y="377"/>
                  </a:cubicBezTo>
                  <a:cubicBezTo>
                    <a:pt x="116" y="396"/>
                    <a:pt x="116" y="408"/>
                    <a:pt x="111" y="426"/>
                  </a:cubicBezTo>
                  <a:cubicBezTo>
                    <a:pt x="102" y="466"/>
                    <a:pt x="123" y="521"/>
                    <a:pt x="111" y="540"/>
                  </a:cubicBezTo>
                </a:path>
              </a:pathLst>
            </a:custGeom>
            <a:solidFill>
              <a:srgbClr val="F4CF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3" name="Freeform 104"/>
            <p:cNvSpPr>
              <a:spLocks/>
            </p:cNvSpPr>
            <p:nvPr/>
          </p:nvSpPr>
          <p:spPr bwMode="gray">
            <a:xfrm>
              <a:off x="6642656" y="2663025"/>
              <a:ext cx="103074" cy="65821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91" y="83"/>
                </a:cxn>
                <a:cxn ang="0">
                  <a:pos x="0" y="0"/>
                </a:cxn>
              </a:cxnLst>
              <a:rect l="0" t="0" r="r" b="b"/>
              <a:pathLst>
                <a:path w="191" h="122">
                  <a:moveTo>
                    <a:pt x="0" y="6"/>
                  </a:moveTo>
                  <a:cubicBezTo>
                    <a:pt x="46" y="112"/>
                    <a:pt x="71" y="122"/>
                    <a:pt x="191" y="83"/>
                  </a:cubicBezTo>
                  <a:cubicBezTo>
                    <a:pt x="131" y="41"/>
                    <a:pt x="34" y="99"/>
                    <a:pt x="0" y="0"/>
                  </a:cubicBezTo>
                </a:path>
              </a:pathLst>
            </a:custGeom>
            <a:solidFill>
              <a:srgbClr val="C3D3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gray">
            <a:xfrm>
              <a:off x="6861830" y="2533897"/>
              <a:ext cx="275854" cy="141926"/>
            </a:xfrm>
            <a:custGeom>
              <a:avLst/>
              <a:gdLst/>
              <a:ahLst/>
              <a:cxnLst>
                <a:cxn ang="0">
                  <a:pos x="45" y="8"/>
                </a:cxn>
                <a:cxn ang="0">
                  <a:pos x="249" y="97"/>
                </a:cxn>
                <a:cxn ang="0">
                  <a:pos x="511" y="195"/>
                </a:cxn>
                <a:cxn ang="0">
                  <a:pos x="394" y="176"/>
                </a:cxn>
                <a:cxn ang="0">
                  <a:pos x="252" y="117"/>
                </a:cxn>
                <a:cxn ang="0">
                  <a:pos x="0" y="3"/>
                </a:cxn>
              </a:cxnLst>
              <a:rect l="0" t="0" r="r" b="b"/>
              <a:pathLst>
                <a:path w="511" h="263">
                  <a:moveTo>
                    <a:pt x="45" y="8"/>
                  </a:moveTo>
                  <a:cubicBezTo>
                    <a:pt x="120" y="0"/>
                    <a:pt x="186" y="70"/>
                    <a:pt x="249" y="97"/>
                  </a:cubicBezTo>
                  <a:cubicBezTo>
                    <a:pt x="327" y="130"/>
                    <a:pt x="427" y="177"/>
                    <a:pt x="511" y="195"/>
                  </a:cubicBezTo>
                  <a:cubicBezTo>
                    <a:pt x="494" y="263"/>
                    <a:pt x="420" y="190"/>
                    <a:pt x="394" y="176"/>
                  </a:cubicBezTo>
                  <a:cubicBezTo>
                    <a:pt x="349" y="152"/>
                    <a:pt x="299" y="136"/>
                    <a:pt x="252" y="117"/>
                  </a:cubicBezTo>
                  <a:cubicBezTo>
                    <a:pt x="166" y="82"/>
                    <a:pt x="61" y="69"/>
                    <a:pt x="0" y="3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gray">
            <a:xfrm>
              <a:off x="6938850" y="2049610"/>
              <a:ext cx="231745" cy="112901"/>
            </a:xfrm>
            <a:custGeom>
              <a:avLst/>
              <a:gdLst/>
              <a:ahLst/>
              <a:cxnLst>
                <a:cxn ang="0">
                  <a:pos x="51" y="147"/>
                </a:cxn>
                <a:cxn ang="0">
                  <a:pos x="46" y="209"/>
                </a:cxn>
                <a:cxn ang="0">
                  <a:pos x="103" y="160"/>
                </a:cxn>
                <a:cxn ang="0">
                  <a:pos x="178" y="177"/>
                </a:cxn>
                <a:cxn ang="0">
                  <a:pos x="220" y="172"/>
                </a:cxn>
                <a:cxn ang="0">
                  <a:pos x="254" y="161"/>
                </a:cxn>
                <a:cxn ang="0">
                  <a:pos x="309" y="192"/>
                </a:cxn>
                <a:cxn ang="0">
                  <a:pos x="309" y="122"/>
                </a:cxn>
                <a:cxn ang="0">
                  <a:pos x="394" y="23"/>
                </a:cxn>
                <a:cxn ang="0">
                  <a:pos x="262" y="71"/>
                </a:cxn>
                <a:cxn ang="0">
                  <a:pos x="106" y="63"/>
                </a:cxn>
                <a:cxn ang="0">
                  <a:pos x="14" y="54"/>
                </a:cxn>
                <a:cxn ang="0">
                  <a:pos x="47" y="109"/>
                </a:cxn>
              </a:cxnLst>
              <a:rect l="0" t="0" r="r" b="b"/>
              <a:pathLst>
                <a:path w="429" h="209">
                  <a:moveTo>
                    <a:pt x="51" y="147"/>
                  </a:moveTo>
                  <a:cubicBezTo>
                    <a:pt x="51" y="168"/>
                    <a:pt x="52" y="189"/>
                    <a:pt x="46" y="209"/>
                  </a:cubicBezTo>
                  <a:cubicBezTo>
                    <a:pt x="56" y="199"/>
                    <a:pt x="91" y="163"/>
                    <a:pt x="103" y="160"/>
                  </a:cubicBezTo>
                  <a:cubicBezTo>
                    <a:pt x="123" y="156"/>
                    <a:pt x="152" y="177"/>
                    <a:pt x="178" y="177"/>
                  </a:cubicBezTo>
                  <a:cubicBezTo>
                    <a:pt x="193" y="177"/>
                    <a:pt x="206" y="175"/>
                    <a:pt x="220" y="172"/>
                  </a:cubicBezTo>
                  <a:cubicBezTo>
                    <a:pt x="224" y="172"/>
                    <a:pt x="260" y="161"/>
                    <a:pt x="254" y="161"/>
                  </a:cubicBezTo>
                  <a:cubicBezTo>
                    <a:pt x="281" y="162"/>
                    <a:pt x="280" y="184"/>
                    <a:pt x="309" y="192"/>
                  </a:cubicBezTo>
                  <a:cubicBezTo>
                    <a:pt x="308" y="169"/>
                    <a:pt x="308" y="145"/>
                    <a:pt x="309" y="122"/>
                  </a:cubicBezTo>
                  <a:cubicBezTo>
                    <a:pt x="341" y="127"/>
                    <a:pt x="429" y="56"/>
                    <a:pt x="394" y="23"/>
                  </a:cubicBezTo>
                  <a:cubicBezTo>
                    <a:pt x="369" y="0"/>
                    <a:pt x="289" y="64"/>
                    <a:pt x="262" y="71"/>
                  </a:cubicBezTo>
                  <a:cubicBezTo>
                    <a:pt x="212" y="84"/>
                    <a:pt x="153" y="86"/>
                    <a:pt x="106" y="63"/>
                  </a:cubicBezTo>
                  <a:cubicBezTo>
                    <a:pt x="86" y="53"/>
                    <a:pt x="32" y="18"/>
                    <a:pt x="14" y="54"/>
                  </a:cubicBezTo>
                  <a:cubicBezTo>
                    <a:pt x="0" y="81"/>
                    <a:pt x="33" y="99"/>
                    <a:pt x="47" y="109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gray">
            <a:xfrm>
              <a:off x="6971303" y="2124801"/>
              <a:ext cx="110616" cy="334133"/>
            </a:xfrm>
            <a:custGeom>
              <a:avLst/>
              <a:gdLst/>
              <a:ahLst/>
              <a:cxnLst>
                <a:cxn ang="0">
                  <a:pos x="181" y="8"/>
                </a:cxn>
                <a:cxn ang="0">
                  <a:pos x="160" y="135"/>
                </a:cxn>
                <a:cxn ang="0">
                  <a:pos x="184" y="283"/>
                </a:cxn>
                <a:cxn ang="0">
                  <a:pos x="177" y="607"/>
                </a:cxn>
                <a:cxn ang="0">
                  <a:pos x="89" y="578"/>
                </a:cxn>
                <a:cxn ang="0">
                  <a:pos x="80" y="359"/>
                </a:cxn>
                <a:cxn ang="0">
                  <a:pos x="89" y="142"/>
                </a:cxn>
                <a:cxn ang="0">
                  <a:pos x="160" y="0"/>
                </a:cxn>
              </a:cxnLst>
              <a:rect l="0" t="0" r="r" b="b"/>
              <a:pathLst>
                <a:path w="205" h="619">
                  <a:moveTo>
                    <a:pt x="181" y="8"/>
                  </a:moveTo>
                  <a:cubicBezTo>
                    <a:pt x="205" y="54"/>
                    <a:pt x="155" y="85"/>
                    <a:pt x="160" y="135"/>
                  </a:cubicBezTo>
                  <a:cubicBezTo>
                    <a:pt x="164" y="182"/>
                    <a:pt x="179" y="232"/>
                    <a:pt x="184" y="283"/>
                  </a:cubicBezTo>
                  <a:cubicBezTo>
                    <a:pt x="194" y="382"/>
                    <a:pt x="205" y="514"/>
                    <a:pt x="177" y="607"/>
                  </a:cubicBezTo>
                  <a:cubicBezTo>
                    <a:pt x="200" y="619"/>
                    <a:pt x="122" y="584"/>
                    <a:pt x="89" y="578"/>
                  </a:cubicBezTo>
                  <a:cubicBezTo>
                    <a:pt x="0" y="563"/>
                    <a:pt x="72" y="442"/>
                    <a:pt x="80" y="359"/>
                  </a:cubicBezTo>
                  <a:cubicBezTo>
                    <a:pt x="86" y="286"/>
                    <a:pt x="78" y="214"/>
                    <a:pt x="89" y="142"/>
                  </a:cubicBezTo>
                  <a:cubicBezTo>
                    <a:pt x="96" y="92"/>
                    <a:pt x="103" y="15"/>
                    <a:pt x="160" y="0"/>
                  </a:cubicBezTo>
                </a:path>
              </a:pathLst>
            </a:custGeom>
            <a:solidFill>
              <a:srgbClr val="C3D3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gray">
            <a:xfrm>
              <a:off x="6941135" y="2657997"/>
              <a:ext cx="137584" cy="175065"/>
            </a:xfrm>
            <a:custGeom>
              <a:avLst/>
              <a:gdLst/>
              <a:ahLst/>
              <a:cxnLst>
                <a:cxn ang="0">
                  <a:pos x="26" y="291"/>
                </a:cxn>
                <a:cxn ang="0">
                  <a:pos x="22" y="324"/>
                </a:cxn>
                <a:cxn ang="0">
                  <a:pos x="203" y="218"/>
                </a:cxn>
                <a:cxn ang="0">
                  <a:pos x="241" y="118"/>
                </a:cxn>
                <a:cxn ang="0">
                  <a:pos x="249" y="1"/>
                </a:cxn>
                <a:cxn ang="0">
                  <a:pos x="119" y="151"/>
                </a:cxn>
                <a:cxn ang="0">
                  <a:pos x="0" y="308"/>
                </a:cxn>
              </a:cxnLst>
              <a:rect l="0" t="0" r="r" b="b"/>
              <a:pathLst>
                <a:path w="255" h="324">
                  <a:moveTo>
                    <a:pt x="26" y="291"/>
                  </a:moveTo>
                  <a:cubicBezTo>
                    <a:pt x="22" y="301"/>
                    <a:pt x="23" y="314"/>
                    <a:pt x="22" y="324"/>
                  </a:cubicBezTo>
                  <a:cubicBezTo>
                    <a:pt x="74" y="321"/>
                    <a:pt x="165" y="255"/>
                    <a:pt x="203" y="218"/>
                  </a:cubicBezTo>
                  <a:cubicBezTo>
                    <a:pt x="237" y="187"/>
                    <a:pt x="239" y="163"/>
                    <a:pt x="241" y="118"/>
                  </a:cubicBezTo>
                  <a:cubicBezTo>
                    <a:pt x="243" y="81"/>
                    <a:pt x="255" y="36"/>
                    <a:pt x="249" y="1"/>
                  </a:cubicBezTo>
                  <a:cubicBezTo>
                    <a:pt x="195" y="0"/>
                    <a:pt x="144" y="111"/>
                    <a:pt x="119" y="151"/>
                  </a:cubicBezTo>
                  <a:cubicBezTo>
                    <a:pt x="83" y="207"/>
                    <a:pt x="30" y="254"/>
                    <a:pt x="0" y="308"/>
                  </a:cubicBezTo>
                </a:path>
              </a:pathLst>
            </a:custGeom>
            <a:solidFill>
              <a:srgbClr val="C3D3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8" name="Freeform 111"/>
            <p:cNvSpPr>
              <a:spLocks/>
            </p:cNvSpPr>
            <p:nvPr/>
          </p:nvSpPr>
          <p:spPr bwMode="gray">
            <a:xfrm>
              <a:off x="6920109" y="2069036"/>
              <a:ext cx="181236" cy="388298"/>
            </a:xfrm>
            <a:custGeom>
              <a:avLst/>
              <a:gdLst/>
              <a:ahLst/>
              <a:cxnLst>
                <a:cxn ang="0">
                  <a:pos x="173" y="120"/>
                </a:cxn>
                <a:cxn ang="0">
                  <a:pos x="146" y="37"/>
                </a:cxn>
                <a:cxn ang="0">
                  <a:pos x="287" y="110"/>
                </a:cxn>
                <a:cxn ang="0">
                  <a:pos x="246" y="222"/>
                </a:cxn>
                <a:cxn ang="0">
                  <a:pos x="263" y="351"/>
                </a:cxn>
                <a:cxn ang="0">
                  <a:pos x="269" y="650"/>
                </a:cxn>
                <a:cxn ang="0">
                  <a:pos x="207" y="701"/>
                </a:cxn>
                <a:cxn ang="0">
                  <a:pos x="89" y="672"/>
                </a:cxn>
                <a:cxn ang="0">
                  <a:pos x="5" y="660"/>
                </a:cxn>
                <a:cxn ang="0">
                  <a:pos x="44" y="362"/>
                </a:cxn>
                <a:cxn ang="0">
                  <a:pos x="173" y="120"/>
                </a:cxn>
              </a:cxnLst>
              <a:rect l="0" t="0" r="r" b="b"/>
              <a:pathLst>
                <a:path w="336" h="719">
                  <a:moveTo>
                    <a:pt x="173" y="120"/>
                  </a:moveTo>
                  <a:cubicBezTo>
                    <a:pt x="153" y="99"/>
                    <a:pt x="142" y="70"/>
                    <a:pt x="146" y="37"/>
                  </a:cubicBezTo>
                  <a:cubicBezTo>
                    <a:pt x="218" y="0"/>
                    <a:pt x="336" y="3"/>
                    <a:pt x="287" y="110"/>
                  </a:cubicBezTo>
                  <a:cubicBezTo>
                    <a:pt x="268" y="154"/>
                    <a:pt x="242" y="168"/>
                    <a:pt x="246" y="222"/>
                  </a:cubicBezTo>
                  <a:cubicBezTo>
                    <a:pt x="249" y="265"/>
                    <a:pt x="263" y="304"/>
                    <a:pt x="263" y="351"/>
                  </a:cubicBezTo>
                  <a:cubicBezTo>
                    <a:pt x="263" y="452"/>
                    <a:pt x="269" y="550"/>
                    <a:pt x="269" y="650"/>
                  </a:cubicBezTo>
                  <a:cubicBezTo>
                    <a:pt x="269" y="716"/>
                    <a:pt x="265" y="719"/>
                    <a:pt x="207" y="701"/>
                  </a:cubicBezTo>
                  <a:cubicBezTo>
                    <a:pt x="168" y="688"/>
                    <a:pt x="130" y="681"/>
                    <a:pt x="89" y="672"/>
                  </a:cubicBezTo>
                  <a:cubicBezTo>
                    <a:pt x="61" y="666"/>
                    <a:pt x="34" y="663"/>
                    <a:pt x="5" y="660"/>
                  </a:cubicBezTo>
                  <a:cubicBezTo>
                    <a:pt x="0" y="563"/>
                    <a:pt x="10" y="449"/>
                    <a:pt x="44" y="362"/>
                  </a:cubicBezTo>
                  <a:cubicBezTo>
                    <a:pt x="72" y="289"/>
                    <a:pt x="189" y="204"/>
                    <a:pt x="173" y="12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39" name="Freeform 112"/>
            <p:cNvSpPr>
              <a:spLocks/>
            </p:cNvSpPr>
            <p:nvPr/>
          </p:nvSpPr>
          <p:spPr bwMode="gray">
            <a:xfrm>
              <a:off x="6876228" y="2635371"/>
              <a:ext cx="192892" cy="196549"/>
            </a:xfrm>
            <a:custGeom>
              <a:avLst/>
              <a:gdLst/>
              <a:ahLst/>
              <a:cxnLst>
                <a:cxn ang="0">
                  <a:pos x="66" y="53"/>
                </a:cxn>
                <a:cxn ang="0">
                  <a:pos x="28" y="270"/>
                </a:cxn>
                <a:cxn ang="0">
                  <a:pos x="121" y="364"/>
                </a:cxn>
                <a:cxn ang="0">
                  <a:pos x="323" y="227"/>
                </a:cxn>
                <a:cxn ang="0">
                  <a:pos x="343" y="0"/>
                </a:cxn>
                <a:cxn ang="0">
                  <a:pos x="66" y="53"/>
                </a:cxn>
              </a:cxnLst>
              <a:rect l="0" t="0" r="r" b="b"/>
              <a:pathLst>
                <a:path w="357" h="364">
                  <a:moveTo>
                    <a:pt x="66" y="53"/>
                  </a:moveTo>
                  <a:cubicBezTo>
                    <a:pt x="73" y="113"/>
                    <a:pt x="0" y="234"/>
                    <a:pt x="28" y="270"/>
                  </a:cubicBezTo>
                  <a:cubicBezTo>
                    <a:pt x="56" y="307"/>
                    <a:pt x="103" y="349"/>
                    <a:pt x="121" y="364"/>
                  </a:cubicBezTo>
                  <a:cubicBezTo>
                    <a:pt x="121" y="364"/>
                    <a:pt x="302" y="256"/>
                    <a:pt x="323" y="227"/>
                  </a:cubicBezTo>
                  <a:cubicBezTo>
                    <a:pt x="357" y="182"/>
                    <a:pt x="346" y="58"/>
                    <a:pt x="343" y="0"/>
                  </a:cubicBezTo>
                  <a:cubicBezTo>
                    <a:pt x="241" y="17"/>
                    <a:pt x="183" y="36"/>
                    <a:pt x="66" y="53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0" name="Freeform 113"/>
            <p:cNvSpPr>
              <a:spLocks/>
            </p:cNvSpPr>
            <p:nvPr/>
          </p:nvSpPr>
          <p:spPr bwMode="gray">
            <a:xfrm>
              <a:off x="6929251" y="1985389"/>
              <a:ext cx="91190" cy="175522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95" y="84"/>
                </a:cxn>
                <a:cxn ang="0">
                  <a:pos x="167" y="164"/>
                </a:cxn>
                <a:cxn ang="0">
                  <a:pos x="42" y="325"/>
                </a:cxn>
                <a:cxn ang="0">
                  <a:pos x="62" y="0"/>
                </a:cxn>
              </a:cxnLst>
              <a:rect l="0" t="0" r="r" b="b"/>
              <a:pathLst>
                <a:path w="169" h="325">
                  <a:moveTo>
                    <a:pt x="62" y="0"/>
                  </a:moveTo>
                  <a:cubicBezTo>
                    <a:pt x="66" y="35"/>
                    <a:pt x="73" y="58"/>
                    <a:pt x="95" y="84"/>
                  </a:cubicBezTo>
                  <a:cubicBezTo>
                    <a:pt x="105" y="97"/>
                    <a:pt x="169" y="155"/>
                    <a:pt x="167" y="164"/>
                  </a:cubicBezTo>
                  <a:cubicBezTo>
                    <a:pt x="161" y="183"/>
                    <a:pt x="63" y="289"/>
                    <a:pt x="42" y="325"/>
                  </a:cubicBezTo>
                  <a:cubicBezTo>
                    <a:pt x="0" y="295"/>
                    <a:pt x="10" y="21"/>
                    <a:pt x="62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1" name="Freeform 114"/>
            <p:cNvSpPr>
              <a:spLocks/>
            </p:cNvSpPr>
            <p:nvPr/>
          </p:nvSpPr>
          <p:spPr bwMode="gray">
            <a:xfrm>
              <a:off x="7035067" y="1962077"/>
              <a:ext cx="147869" cy="171866"/>
            </a:xfrm>
            <a:custGeom>
              <a:avLst/>
              <a:gdLst/>
              <a:ahLst/>
              <a:cxnLst>
                <a:cxn ang="0">
                  <a:pos x="0" y="206"/>
                </a:cxn>
                <a:cxn ang="0">
                  <a:pos x="152" y="318"/>
                </a:cxn>
                <a:cxn ang="0">
                  <a:pos x="246" y="132"/>
                </a:cxn>
                <a:cxn ang="0">
                  <a:pos x="206" y="0"/>
                </a:cxn>
                <a:cxn ang="0">
                  <a:pos x="0" y="206"/>
                </a:cxn>
              </a:cxnLst>
              <a:rect l="0" t="0" r="r" b="b"/>
              <a:pathLst>
                <a:path w="274" h="318">
                  <a:moveTo>
                    <a:pt x="0" y="206"/>
                  </a:moveTo>
                  <a:cubicBezTo>
                    <a:pt x="43" y="235"/>
                    <a:pt x="108" y="288"/>
                    <a:pt x="152" y="318"/>
                  </a:cubicBezTo>
                  <a:cubicBezTo>
                    <a:pt x="181" y="255"/>
                    <a:pt x="222" y="196"/>
                    <a:pt x="246" y="132"/>
                  </a:cubicBezTo>
                  <a:cubicBezTo>
                    <a:pt x="273" y="61"/>
                    <a:pt x="274" y="51"/>
                    <a:pt x="206" y="0"/>
                  </a:cubicBezTo>
                  <a:cubicBezTo>
                    <a:pt x="166" y="79"/>
                    <a:pt x="89" y="176"/>
                    <a:pt x="0" y="206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2" name="Freeform 115"/>
            <p:cNvSpPr>
              <a:spLocks/>
            </p:cNvSpPr>
            <p:nvPr/>
          </p:nvSpPr>
          <p:spPr bwMode="gray">
            <a:xfrm>
              <a:off x="6794866" y="2237474"/>
              <a:ext cx="46395" cy="266255"/>
            </a:xfrm>
            <a:custGeom>
              <a:avLst/>
              <a:gdLst/>
              <a:ahLst/>
              <a:cxnLst>
                <a:cxn ang="0">
                  <a:pos x="84" y="355"/>
                </a:cxn>
                <a:cxn ang="0">
                  <a:pos x="62" y="283"/>
                </a:cxn>
                <a:cxn ang="0">
                  <a:pos x="56" y="186"/>
                </a:cxn>
                <a:cxn ang="0">
                  <a:pos x="39" y="0"/>
                </a:cxn>
                <a:cxn ang="0">
                  <a:pos x="28" y="298"/>
                </a:cxn>
                <a:cxn ang="0">
                  <a:pos x="22" y="446"/>
                </a:cxn>
                <a:cxn ang="0">
                  <a:pos x="79" y="349"/>
                </a:cxn>
              </a:cxnLst>
              <a:rect l="0" t="0" r="r" b="b"/>
              <a:pathLst>
                <a:path w="86" h="493">
                  <a:moveTo>
                    <a:pt x="84" y="355"/>
                  </a:moveTo>
                  <a:cubicBezTo>
                    <a:pt x="86" y="322"/>
                    <a:pt x="68" y="310"/>
                    <a:pt x="62" y="283"/>
                  </a:cubicBezTo>
                  <a:cubicBezTo>
                    <a:pt x="57" y="259"/>
                    <a:pt x="58" y="217"/>
                    <a:pt x="56" y="186"/>
                  </a:cubicBezTo>
                  <a:cubicBezTo>
                    <a:pt x="54" y="132"/>
                    <a:pt x="72" y="37"/>
                    <a:pt x="39" y="0"/>
                  </a:cubicBezTo>
                  <a:cubicBezTo>
                    <a:pt x="6" y="91"/>
                    <a:pt x="23" y="203"/>
                    <a:pt x="28" y="298"/>
                  </a:cubicBezTo>
                  <a:cubicBezTo>
                    <a:pt x="30" y="331"/>
                    <a:pt x="0" y="422"/>
                    <a:pt x="22" y="446"/>
                  </a:cubicBezTo>
                  <a:cubicBezTo>
                    <a:pt x="64" y="493"/>
                    <a:pt x="83" y="381"/>
                    <a:pt x="79" y="349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3" name="Freeform 116"/>
            <p:cNvSpPr>
              <a:spLocks/>
            </p:cNvSpPr>
            <p:nvPr/>
          </p:nvSpPr>
          <p:spPr bwMode="gray">
            <a:xfrm>
              <a:off x="7190021" y="2168454"/>
              <a:ext cx="106959" cy="254142"/>
            </a:xfrm>
            <a:custGeom>
              <a:avLst/>
              <a:gdLst/>
              <a:ahLst/>
              <a:cxnLst>
                <a:cxn ang="0">
                  <a:pos x="51" y="415"/>
                </a:cxn>
                <a:cxn ang="0">
                  <a:pos x="101" y="195"/>
                </a:cxn>
                <a:cxn ang="0">
                  <a:pos x="198" y="0"/>
                </a:cxn>
                <a:cxn ang="0">
                  <a:pos x="84" y="201"/>
                </a:cxn>
                <a:cxn ang="0">
                  <a:pos x="12" y="420"/>
                </a:cxn>
                <a:cxn ang="0">
                  <a:pos x="73" y="426"/>
                </a:cxn>
              </a:cxnLst>
              <a:rect l="0" t="0" r="r" b="b"/>
              <a:pathLst>
                <a:path w="198" h="471">
                  <a:moveTo>
                    <a:pt x="51" y="415"/>
                  </a:moveTo>
                  <a:cubicBezTo>
                    <a:pt x="95" y="346"/>
                    <a:pt x="66" y="265"/>
                    <a:pt x="101" y="195"/>
                  </a:cubicBezTo>
                  <a:cubicBezTo>
                    <a:pt x="135" y="128"/>
                    <a:pt x="176" y="73"/>
                    <a:pt x="198" y="0"/>
                  </a:cubicBezTo>
                  <a:cubicBezTo>
                    <a:pt x="139" y="59"/>
                    <a:pt x="110" y="125"/>
                    <a:pt x="84" y="201"/>
                  </a:cubicBezTo>
                  <a:cubicBezTo>
                    <a:pt x="64" y="262"/>
                    <a:pt x="0" y="357"/>
                    <a:pt x="12" y="420"/>
                  </a:cubicBezTo>
                  <a:cubicBezTo>
                    <a:pt x="34" y="430"/>
                    <a:pt x="65" y="471"/>
                    <a:pt x="73" y="426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4" name="Freeform 117"/>
            <p:cNvSpPr>
              <a:spLocks/>
            </p:cNvSpPr>
            <p:nvPr/>
          </p:nvSpPr>
          <p:spPr bwMode="gray">
            <a:xfrm>
              <a:off x="6773840" y="2416196"/>
              <a:ext cx="132785" cy="123643"/>
            </a:xfrm>
            <a:custGeom>
              <a:avLst/>
              <a:gdLst/>
              <a:ahLst/>
              <a:cxnLst>
                <a:cxn ang="0">
                  <a:pos x="191" y="226"/>
                </a:cxn>
                <a:cxn ang="0">
                  <a:pos x="246" y="45"/>
                </a:cxn>
                <a:cxn ang="0">
                  <a:pos x="94" y="51"/>
                </a:cxn>
                <a:cxn ang="0">
                  <a:pos x="55" y="135"/>
                </a:cxn>
                <a:cxn ang="0">
                  <a:pos x="60" y="211"/>
                </a:cxn>
                <a:cxn ang="0">
                  <a:pos x="197" y="221"/>
                </a:cxn>
              </a:cxnLst>
              <a:rect l="0" t="0" r="r" b="b"/>
              <a:pathLst>
                <a:path w="246" h="229">
                  <a:moveTo>
                    <a:pt x="191" y="226"/>
                  </a:moveTo>
                  <a:cubicBezTo>
                    <a:pt x="186" y="181"/>
                    <a:pt x="206" y="61"/>
                    <a:pt x="246" y="45"/>
                  </a:cubicBezTo>
                  <a:cubicBezTo>
                    <a:pt x="243" y="3"/>
                    <a:pt x="105" y="0"/>
                    <a:pt x="94" y="51"/>
                  </a:cubicBezTo>
                  <a:cubicBezTo>
                    <a:pt x="29" y="52"/>
                    <a:pt x="54" y="92"/>
                    <a:pt x="55" y="135"/>
                  </a:cubicBezTo>
                  <a:cubicBezTo>
                    <a:pt x="0" y="149"/>
                    <a:pt x="26" y="194"/>
                    <a:pt x="60" y="211"/>
                  </a:cubicBezTo>
                  <a:cubicBezTo>
                    <a:pt x="97" y="229"/>
                    <a:pt x="153" y="221"/>
                    <a:pt x="197" y="221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5" name="Freeform 118"/>
            <p:cNvSpPr>
              <a:spLocks/>
            </p:cNvSpPr>
            <p:nvPr/>
          </p:nvSpPr>
          <p:spPr bwMode="gray">
            <a:xfrm>
              <a:off x="7126257" y="2391970"/>
              <a:ext cx="93475" cy="64678"/>
            </a:xfrm>
            <a:custGeom>
              <a:avLst/>
              <a:gdLst/>
              <a:ahLst/>
              <a:cxnLst>
                <a:cxn ang="0">
                  <a:pos x="17" y="119"/>
                </a:cxn>
                <a:cxn ang="0">
                  <a:pos x="173" y="102"/>
                </a:cxn>
                <a:cxn ang="0">
                  <a:pos x="162" y="7"/>
                </a:cxn>
                <a:cxn ang="0">
                  <a:pos x="74" y="36"/>
                </a:cxn>
                <a:cxn ang="0">
                  <a:pos x="0" y="114"/>
                </a:cxn>
              </a:cxnLst>
              <a:rect l="0" t="0" r="r" b="b"/>
              <a:pathLst>
                <a:path w="173" h="120">
                  <a:moveTo>
                    <a:pt x="17" y="119"/>
                  </a:moveTo>
                  <a:cubicBezTo>
                    <a:pt x="67" y="120"/>
                    <a:pt x="119" y="104"/>
                    <a:pt x="173" y="102"/>
                  </a:cubicBezTo>
                  <a:cubicBezTo>
                    <a:pt x="170" y="72"/>
                    <a:pt x="171" y="37"/>
                    <a:pt x="162" y="7"/>
                  </a:cubicBezTo>
                  <a:cubicBezTo>
                    <a:pt x="108" y="3"/>
                    <a:pt x="110" y="0"/>
                    <a:pt x="74" y="36"/>
                  </a:cubicBezTo>
                  <a:cubicBezTo>
                    <a:pt x="53" y="57"/>
                    <a:pt x="19" y="88"/>
                    <a:pt x="0" y="114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6" name="Freeform 119"/>
            <p:cNvSpPr>
              <a:spLocks/>
            </p:cNvSpPr>
            <p:nvPr/>
          </p:nvSpPr>
          <p:spPr bwMode="gray">
            <a:xfrm>
              <a:off x="6779097" y="2492987"/>
              <a:ext cx="106959" cy="5119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95" y="65"/>
                </a:cxn>
                <a:cxn ang="0">
                  <a:pos x="162" y="65"/>
                </a:cxn>
                <a:cxn ang="0">
                  <a:pos x="183" y="26"/>
                </a:cxn>
                <a:cxn ang="0">
                  <a:pos x="177" y="86"/>
                </a:cxn>
                <a:cxn ang="0">
                  <a:pos x="32" y="59"/>
                </a:cxn>
                <a:cxn ang="0">
                  <a:pos x="27" y="0"/>
                </a:cxn>
              </a:cxnLst>
              <a:rect l="0" t="0" r="r" b="b"/>
              <a:pathLst>
                <a:path w="198" h="95">
                  <a:moveTo>
                    <a:pt x="27" y="0"/>
                  </a:moveTo>
                  <a:cubicBezTo>
                    <a:pt x="14" y="38"/>
                    <a:pt x="64" y="59"/>
                    <a:pt x="95" y="65"/>
                  </a:cubicBezTo>
                  <a:cubicBezTo>
                    <a:pt x="111" y="67"/>
                    <a:pt x="147" y="70"/>
                    <a:pt x="162" y="65"/>
                  </a:cubicBezTo>
                  <a:cubicBezTo>
                    <a:pt x="179" y="58"/>
                    <a:pt x="180" y="41"/>
                    <a:pt x="183" y="26"/>
                  </a:cubicBezTo>
                  <a:cubicBezTo>
                    <a:pt x="185" y="52"/>
                    <a:pt x="198" y="77"/>
                    <a:pt x="177" y="86"/>
                  </a:cubicBezTo>
                  <a:cubicBezTo>
                    <a:pt x="157" y="95"/>
                    <a:pt x="55" y="79"/>
                    <a:pt x="32" y="59"/>
                  </a:cubicBezTo>
                  <a:cubicBezTo>
                    <a:pt x="18" y="45"/>
                    <a:pt x="0" y="16"/>
                    <a:pt x="27" y="0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7" name="Freeform 120"/>
            <p:cNvSpPr>
              <a:spLocks/>
            </p:cNvSpPr>
            <p:nvPr/>
          </p:nvSpPr>
          <p:spPr bwMode="gray">
            <a:xfrm>
              <a:off x="7138141" y="2400655"/>
              <a:ext cx="83647" cy="64221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97" y="79"/>
                </a:cxn>
                <a:cxn ang="0">
                  <a:pos x="0" y="106"/>
                </a:cxn>
                <a:cxn ang="0">
                  <a:pos x="66" y="107"/>
                </a:cxn>
                <a:cxn ang="0">
                  <a:pos x="125" y="95"/>
                </a:cxn>
                <a:cxn ang="0">
                  <a:pos x="151" y="56"/>
                </a:cxn>
                <a:cxn ang="0">
                  <a:pos x="139" y="0"/>
                </a:cxn>
              </a:cxnLst>
              <a:rect l="0" t="0" r="r" b="b"/>
              <a:pathLst>
                <a:path w="155" h="119">
                  <a:moveTo>
                    <a:pt x="134" y="0"/>
                  </a:moveTo>
                  <a:cubicBezTo>
                    <a:pt x="134" y="41"/>
                    <a:pt x="139" y="64"/>
                    <a:pt x="97" y="79"/>
                  </a:cubicBezTo>
                  <a:cubicBezTo>
                    <a:pt x="68" y="88"/>
                    <a:pt x="23" y="82"/>
                    <a:pt x="0" y="106"/>
                  </a:cubicBezTo>
                  <a:cubicBezTo>
                    <a:pt x="16" y="119"/>
                    <a:pt x="48" y="113"/>
                    <a:pt x="66" y="107"/>
                  </a:cubicBezTo>
                  <a:cubicBezTo>
                    <a:pt x="88" y="101"/>
                    <a:pt x="102" y="99"/>
                    <a:pt x="125" y="95"/>
                  </a:cubicBezTo>
                  <a:cubicBezTo>
                    <a:pt x="155" y="91"/>
                    <a:pt x="154" y="85"/>
                    <a:pt x="151" y="56"/>
                  </a:cubicBezTo>
                  <a:cubicBezTo>
                    <a:pt x="149" y="37"/>
                    <a:pt x="149" y="13"/>
                    <a:pt x="139" y="0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8" name="Freeform 121"/>
            <p:cNvSpPr>
              <a:spLocks/>
            </p:cNvSpPr>
            <p:nvPr/>
          </p:nvSpPr>
          <p:spPr bwMode="gray">
            <a:xfrm>
              <a:off x="6910967" y="2635371"/>
              <a:ext cx="150611" cy="46395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0" y="84"/>
                </a:cxn>
                <a:cxn ang="0">
                  <a:pos x="160" y="64"/>
                </a:cxn>
                <a:cxn ang="0">
                  <a:pos x="239" y="50"/>
                </a:cxn>
                <a:cxn ang="0">
                  <a:pos x="278" y="3"/>
                </a:cxn>
                <a:cxn ang="0">
                  <a:pos x="141" y="22"/>
                </a:cxn>
                <a:cxn ang="0">
                  <a:pos x="0" y="48"/>
                </a:cxn>
              </a:cxnLst>
              <a:rect l="0" t="0" r="r" b="b"/>
              <a:pathLst>
                <a:path w="279" h="86">
                  <a:moveTo>
                    <a:pt x="3" y="53"/>
                  </a:moveTo>
                  <a:cubicBezTo>
                    <a:pt x="4" y="64"/>
                    <a:pt x="2" y="75"/>
                    <a:pt x="0" y="84"/>
                  </a:cubicBezTo>
                  <a:cubicBezTo>
                    <a:pt x="53" y="86"/>
                    <a:pt x="113" y="82"/>
                    <a:pt x="160" y="64"/>
                  </a:cubicBezTo>
                  <a:cubicBezTo>
                    <a:pt x="187" y="53"/>
                    <a:pt x="208" y="55"/>
                    <a:pt x="239" y="50"/>
                  </a:cubicBezTo>
                  <a:cubicBezTo>
                    <a:pt x="274" y="45"/>
                    <a:pt x="279" y="39"/>
                    <a:pt x="278" y="3"/>
                  </a:cubicBezTo>
                  <a:cubicBezTo>
                    <a:pt x="229" y="0"/>
                    <a:pt x="186" y="13"/>
                    <a:pt x="141" y="22"/>
                  </a:cubicBezTo>
                  <a:cubicBezTo>
                    <a:pt x="95" y="32"/>
                    <a:pt x="46" y="37"/>
                    <a:pt x="0" y="48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49" name="Freeform 137"/>
            <p:cNvSpPr>
              <a:spLocks/>
            </p:cNvSpPr>
            <p:nvPr/>
          </p:nvSpPr>
          <p:spPr bwMode="gray">
            <a:xfrm>
              <a:off x="6711219" y="2599718"/>
              <a:ext cx="86390" cy="65364"/>
            </a:xfrm>
            <a:custGeom>
              <a:avLst/>
              <a:gdLst/>
              <a:ahLst/>
              <a:cxnLst>
                <a:cxn ang="0">
                  <a:pos x="4" y="116"/>
                </a:cxn>
                <a:cxn ang="0">
                  <a:pos x="160" y="0"/>
                </a:cxn>
                <a:cxn ang="0">
                  <a:pos x="0" y="121"/>
                </a:cxn>
              </a:cxnLst>
              <a:rect l="0" t="0" r="r" b="b"/>
              <a:pathLst>
                <a:path w="160" h="121">
                  <a:moveTo>
                    <a:pt x="4" y="116"/>
                  </a:moveTo>
                  <a:cubicBezTo>
                    <a:pt x="36" y="75"/>
                    <a:pt x="109" y="19"/>
                    <a:pt x="160" y="0"/>
                  </a:cubicBezTo>
                  <a:cubicBezTo>
                    <a:pt x="136" y="36"/>
                    <a:pt x="44" y="115"/>
                    <a:pt x="0" y="121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0" name="Freeform 138"/>
            <p:cNvSpPr>
              <a:spLocks/>
            </p:cNvSpPr>
            <p:nvPr/>
          </p:nvSpPr>
          <p:spPr bwMode="gray">
            <a:xfrm>
              <a:off x="6647455" y="2459848"/>
              <a:ext cx="135984" cy="107416"/>
            </a:xfrm>
            <a:custGeom>
              <a:avLst/>
              <a:gdLst/>
              <a:ahLst/>
              <a:cxnLst>
                <a:cxn ang="0">
                  <a:pos x="207" y="101"/>
                </a:cxn>
                <a:cxn ang="0">
                  <a:pos x="30" y="0"/>
                </a:cxn>
                <a:cxn ang="0">
                  <a:pos x="101" y="114"/>
                </a:cxn>
                <a:cxn ang="0">
                  <a:pos x="0" y="152"/>
                </a:cxn>
                <a:cxn ang="0">
                  <a:pos x="126" y="138"/>
                </a:cxn>
                <a:cxn ang="0">
                  <a:pos x="252" y="126"/>
                </a:cxn>
                <a:cxn ang="0">
                  <a:pos x="223" y="92"/>
                </a:cxn>
              </a:cxnLst>
              <a:rect l="0" t="0" r="r" b="b"/>
              <a:pathLst>
                <a:path w="252" h="199">
                  <a:moveTo>
                    <a:pt x="207" y="101"/>
                  </a:moveTo>
                  <a:cubicBezTo>
                    <a:pt x="131" y="101"/>
                    <a:pt x="92" y="34"/>
                    <a:pt x="30" y="0"/>
                  </a:cubicBezTo>
                  <a:cubicBezTo>
                    <a:pt x="40" y="43"/>
                    <a:pt x="84" y="73"/>
                    <a:pt x="101" y="114"/>
                  </a:cubicBezTo>
                  <a:cubicBezTo>
                    <a:pt x="70" y="130"/>
                    <a:pt x="38" y="157"/>
                    <a:pt x="0" y="152"/>
                  </a:cubicBezTo>
                  <a:cubicBezTo>
                    <a:pt x="11" y="199"/>
                    <a:pt x="102" y="157"/>
                    <a:pt x="126" y="138"/>
                  </a:cubicBezTo>
                  <a:cubicBezTo>
                    <a:pt x="175" y="100"/>
                    <a:pt x="199" y="115"/>
                    <a:pt x="252" y="126"/>
                  </a:cubicBezTo>
                  <a:cubicBezTo>
                    <a:pt x="250" y="111"/>
                    <a:pt x="236" y="100"/>
                    <a:pt x="223" y="92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1" name="Freeform 144"/>
            <p:cNvSpPr>
              <a:spLocks/>
            </p:cNvSpPr>
            <p:nvPr/>
          </p:nvSpPr>
          <p:spPr bwMode="gray">
            <a:xfrm>
              <a:off x="7121914" y="1599834"/>
              <a:ext cx="26054" cy="7039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1" y="30"/>
                </a:cxn>
                <a:cxn ang="0">
                  <a:pos x="15" y="26"/>
                </a:cxn>
                <a:cxn ang="0">
                  <a:pos x="6" y="53"/>
                </a:cxn>
                <a:cxn ang="0">
                  <a:pos x="12" y="75"/>
                </a:cxn>
                <a:cxn ang="0">
                  <a:pos x="4" y="72"/>
                </a:cxn>
                <a:cxn ang="0">
                  <a:pos x="7" y="108"/>
                </a:cxn>
                <a:cxn ang="0">
                  <a:pos x="3" y="105"/>
                </a:cxn>
                <a:cxn ang="0">
                  <a:pos x="1" y="122"/>
                </a:cxn>
                <a:cxn ang="0">
                  <a:pos x="16" y="130"/>
                </a:cxn>
                <a:cxn ang="0">
                  <a:pos x="16" y="114"/>
                </a:cxn>
                <a:cxn ang="0">
                  <a:pos x="26" y="121"/>
                </a:cxn>
                <a:cxn ang="0">
                  <a:pos x="27" y="100"/>
                </a:cxn>
                <a:cxn ang="0">
                  <a:pos x="34" y="105"/>
                </a:cxn>
                <a:cxn ang="0">
                  <a:pos x="34" y="69"/>
                </a:cxn>
                <a:cxn ang="0">
                  <a:pos x="48" y="78"/>
                </a:cxn>
                <a:cxn ang="0">
                  <a:pos x="39" y="48"/>
                </a:cxn>
                <a:cxn ang="0">
                  <a:pos x="37" y="23"/>
                </a:cxn>
                <a:cxn ang="0">
                  <a:pos x="42" y="23"/>
                </a:cxn>
                <a:cxn ang="0">
                  <a:pos x="40" y="13"/>
                </a:cxn>
                <a:cxn ang="0">
                  <a:pos x="33" y="8"/>
                </a:cxn>
                <a:cxn ang="0">
                  <a:pos x="12" y="0"/>
                </a:cxn>
              </a:cxnLst>
              <a:rect l="0" t="0" r="r" b="b"/>
              <a:pathLst>
                <a:path w="48" h="130">
                  <a:moveTo>
                    <a:pt x="12" y="0"/>
                  </a:moveTo>
                  <a:cubicBezTo>
                    <a:pt x="22" y="7"/>
                    <a:pt x="21" y="18"/>
                    <a:pt x="21" y="30"/>
                  </a:cubicBezTo>
                  <a:cubicBezTo>
                    <a:pt x="19" y="29"/>
                    <a:pt x="17" y="28"/>
                    <a:pt x="15" y="26"/>
                  </a:cubicBezTo>
                  <a:cubicBezTo>
                    <a:pt x="14" y="30"/>
                    <a:pt x="20" y="66"/>
                    <a:pt x="6" y="53"/>
                  </a:cubicBezTo>
                  <a:cubicBezTo>
                    <a:pt x="6" y="61"/>
                    <a:pt x="8" y="68"/>
                    <a:pt x="12" y="75"/>
                  </a:cubicBezTo>
                  <a:cubicBezTo>
                    <a:pt x="9" y="76"/>
                    <a:pt x="7" y="74"/>
                    <a:pt x="4" y="72"/>
                  </a:cubicBezTo>
                  <a:cubicBezTo>
                    <a:pt x="3" y="84"/>
                    <a:pt x="5" y="97"/>
                    <a:pt x="7" y="108"/>
                  </a:cubicBezTo>
                  <a:cubicBezTo>
                    <a:pt x="6" y="107"/>
                    <a:pt x="5" y="107"/>
                    <a:pt x="3" y="105"/>
                  </a:cubicBezTo>
                  <a:cubicBezTo>
                    <a:pt x="3" y="113"/>
                    <a:pt x="0" y="115"/>
                    <a:pt x="1" y="122"/>
                  </a:cubicBezTo>
                  <a:cubicBezTo>
                    <a:pt x="5" y="124"/>
                    <a:pt x="11" y="127"/>
                    <a:pt x="16" y="130"/>
                  </a:cubicBezTo>
                  <a:cubicBezTo>
                    <a:pt x="16" y="125"/>
                    <a:pt x="16" y="120"/>
                    <a:pt x="16" y="114"/>
                  </a:cubicBezTo>
                  <a:cubicBezTo>
                    <a:pt x="19" y="116"/>
                    <a:pt x="22" y="119"/>
                    <a:pt x="26" y="121"/>
                  </a:cubicBezTo>
                  <a:cubicBezTo>
                    <a:pt x="26" y="114"/>
                    <a:pt x="27" y="107"/>
                    <a:pt x="27" y="100"/>
                  </a:cubicBezTo>
                  <a:cubicBezTo>
                    <a:pt x="30" y="101"/>
                    <a:pt x="32" y="103"/>
                    <a:pt x="34" y="105"/>
                  </a:cubicBezTo>
                  <a:cubicBezTo>
                    <a:pt x="39" y="97"/>
                    <a:pt x="35" y="78"/>
                    <a:pt x="34" y="69"/>
                  </a:cubicBezTo>
                  <a:cubicBezTo>
                    <a:pt x="35" y="73"/>
                    <a:pt x="44" y="76"/>
                    <a:pt x="48" y="78"/>
                  </a:cubicBezTo>
                  <a:cubicBezTo>
                    <a:pt x="48" y="68"/>
                    <a:pt x="40" y="59"/>
                    <a:pt x="39" y="48"/>
                  </a:cubicBezTo>
                  <a:cubicBezTo>
                    <a:pt x="46" y="47"/>
                    <a:pt x="38" y="28"/>
                    <a:pt x="37" y="23"/>
                  </a:cubicBezTo>
                  <a:cubicBezTo>
                    <a:pt x="38" y="23"/>
                    <a:pt x="40" y="23"/>
                    <a:pt x="42" y="23"/>
                  </a:cubicBezTo>
                  <a:cubicBezTo>
                    <a:pt x="42" y="23"/>
                    <a:pt x="40" y="14"/>
                    <a:pt x="40" y="13"/>
                  </a:cubicBezTo>
                  <a:cubicBezTo>
                    <a:pt x="38" y="11"/>
                    <a:pt x="36" y="9"/>
                    <a:pt x="33" y="8"/>
                  </a:cubicBezTo>
                  <a:cubicBezTo>
                    <a:pt x="28" y="5"/>
                    <a:pt x="17" y="1"/>
                    <a:pt x="12" y="0"/>
                  </a:cubicBezTo>
                </a:path>
              </a:pathLst>
            </a:custGeom>
            <a:solidFill>
              <a:srgbClr val="EFC3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2" name="Freeform 145"/>
            <p:cNvSpPr>
              <a:spLocks/>
            </p:cNvSpPr>
            <p:nvPr/>
          </p:nvSpPr>
          <p:spPr bwMode="gray">
            <a:xfrm>
              <a:off x="7168309" y="1640972"/>
              <a:ext cx="26511" cy="20889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9" y="38"/>
                </a:cxn>
                <a:cxn ang="0">
                  <a:pos x="22" y="74"/>
                </a:cxn>
                <a:cxn ang="0">
                  <a:pos x="32" y="176"/>
                </a:cxn>
                <a:cxn ang="0">
                  <a:pos x="26" y="162"/>
                </a:cxn>
                <a:cxn ang="0">
                  <a:pos x="25" y="188"/>
                </a:cxn>
                <a:cxn ang="0">
                  <a:pos x="25" y="222"/>
                </a:cxn>
                <a:cxn ang="0">
                  <a:pos x="15" y="250"/>
                </a:cxn>
                <a:cxn ang="0">
                  <a:pos x="19" y="273"/>
                </a:cxn>
                <a:cxn ang="0">
                  <a:pos x="14" y="252"/>
                </a:cxn>
                <a:cxn ang="0">
                  <a:pos x="11" y="328"/>
                </a:cxn>
                <a:cxn ang="0">
                  <a:pos x="8" y="362"/>
                </a:cxn>
                <a:cxn ang="0">
                  <a:pos x="2" y="387"/>
                </a:cxn>
                <a:cxn ang="0">
                  <a:pos x="21" y="363"/>
                </a:cxn>
                <a:cxn ang="0">
                  <a:pos x="31" y="328"/>
                </a:cxn>
                <a:cxn ang="0">
                  <a:pos x="34" y="285"/>
                </a:cxn>
                <a:cxn ang="0">
                  <a:pos x="38" y="241"/>
                </a:cxn>
                <a:cxn ang="0">
                  <a:pos x="45" y="196"/>
                </a:cxn>
                <a:cxn ang="0">
                  <a:pos x="46" y="157"/>
                </a:cxn>
                <a:cxn ang="0">
                  <a:pos x="43" y="117"/>
                </a:cxn>
                <a:cxn ang="0">
                  <a:pos x="36" y="81"/>
                </a:cxn>
                <a:cxn ang="0">
                  <a:pos x="1" y="0"/>
                </a:cxn>
              </a:cxnLst>
              <a:rect l="0" t="0" r="r" b="b"/>
              <a:pathLst>
                <a:path w="49" h="387">
                  <a:moveTo>
                    <a:pt x="1" y="0"/>
                  </a:moveTo>
                  <a:cubicBezTo>
                    <a:pt x="0" y="12"/>
                    <a:pt x="8" y="27"/>
                    <a:pt x="9" y="38"/>
                  </a:cubicBezTo>
                  <a:cubicBezTo>
                    <a:pt x="11" y="50"/>
                    <a:pt x="18" y="62"/>
                    <a:pt x="22" y="74"/>
                  </a:cubicBezTo>
                  <a:cubicBezTo>
                    <a:pt x="33" y="104"/>
                    <a:pt x="38" y="143"/>
                    <a:pt x="32" y="176"/>
                  </a:cubicBezTo>
                  <a:cubicBezTo>
                    <a:pt x="31" y="171"/>
                    <a:pt x="26" y="168"/>
                    <a:pt x="26" y="162"/>
                  </a:cubicBezTo>
                  <a:cubicBezTo>
                    <a:pt x="27" y="171"/>
                    <a:pt x="25" y="180"/>
                    <a:pt x="25" y="188"/>
                  </a:cubicBezTo>
                  <a:cubicBezTo>
                    <a:pt x="25" y="199"/>
                    <a:pt x="27" y="212"/>
                    <a:pt x="25" y="222"/>
                  </a:cubicBezTo>
                  <a:cubicBezTo>
                    <a:pt x="23" y="231"/>
                    <a:pt x="16" y="241"/>
                    <a:pt x="15" y="250"/>
                  </a:cubicBezTo>
                  <a:cubicBezTo>
                    <a:pt x="14" y="258"/>
                    <a:pt x="17" y="266"/>
                    <a:pt x="19" y="273"/>
                  </a:cubicBezTo>
                  <a:cubicBezTo>
                    <a:pt x="19" y="267"/>
                    <a:pt x="16" y="258"/>
                    <a:pt x="14" y="252"/>
                  </a:cubicBezTo>
                  <a:cubicBezTo>
                    <a:pt x="2" y="276"/>
                    <a:pt x="11" y="303"/>
                    <a:pt x="11" y="328"/>
                  </a:cubicBezTo>
                  <a:cubicBezTo>
                    <a:pt x="11" y="340"/>
                    <a:pt x="10" y="351"/>
                    <a:pt x="8" y="362"/>
                  </a:cubicBezTo>
                  <a:cubicBezTo>
                    <a:pt x="7" y="370"/>
                    <a:pt x="6" y="380"/>
                    <a:pt x="2" y="387"/>
                  </a:cubicBezTo>
                  <a:cubicBezTo>
                    <a:pt x="7" y="378"/>
                    <a:pt x="17" y="373"/>
                    <a:pt x="21" y="363"/>
                  </a:cubicBezTo>
                  <a:cubicBezTo>
                    <a:pt x="26" y="351"/>
                    <a:pt x="29" y="340"/>
                    <a:pt x="31" y="328"/>
                  </a:cubicBezTo>
                  <a:cubicBezTo>
                    <a:pt x="33" y="314"/>
                    <a:pt x="32" y="299"/>
                    <a:pt x="34" y="285"/>
                  </a:cubicBezTo>
                  <a:cubicBezTo>
                    <a:pt x="35" y="270"/>
                    <a:pt x="38" y="256"/>
                    <a:pt x="38" y="241"/>
                  </a:cubicBezTo>
                  <a:cubicBezTo>
                    <a:pt x="39" y="226"/>
                    <a:pt x="41" y="210"/>
                    <a:pt x="45" y="196"/>
                  </a:cubicBezTo>
                  <a:cubicBezTo>
                    <a:pt x="49" y="182"/>
                    <a:pt x="46" y="172"/>
                    <a:pt x="46" y="157"/>
                  </a:cubicBezTo>
                  <a:cubicBezTo>
                    <a:pt x="46" y="143"/>
                    <a:pt x="46" y="131"/>
                    <a:pt x="43" y="117"/>
                  </a:cubicBezTo>
                  <a:cubicBezTo>
                    <a:pt x="42" y="106"/>
                    <a:pt x="40" y="92"/>
                    <a:pt x="36" y="81"/>
                  </a:cubicBezTo>
                  <a:cubicBezTo>
                    <a:pt x="30" y="67"/>
                    <a:pt x="9" y="10"/>
                    <a:pt x="1" y="0"/>
                  </a:cubicBezTo>
                </a:path>
              </a:pathLst>
            </a:custGeom>
            <a:solidFill>
              <a:srgbClr val="EFC3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3" name="Freeform 146"/>
            <p:cNvSpPr>
              <a:spLocks/>
            </p:cNvSpPr>
            <p:nvPr/>
          </p:nvSpPr>
          <p:spPr bwMode="gray">
            <a:xfrm>
              <a:off x="6870972" y="1682110"/>
              <a:ext cx="31768" cy="80219"/>
            </a:xfrm>
            <a:custGeom>
              <a:avLst/>
              <a:gdLst/>
              <a:ahLst/>
              <a:cxnLst>
                <a:cxn ang="0">
                  <a:pos x="59" y="142"/>
                </a:cxn>
                <a:cxn ang="0">
                  <a:pos x="50" y="113"/>
                </a:cxn>
                <a:cxn ang="0">
                  <a:pos x="54" y="79"/>
                </a:cxn>
                <a:cxn ang="0">
                  <a:pos x="39" y="97"/>
                </a:cxn>
                <a:cxn ang="0">
                  <a:pos x="38" y="63"/>
                </a:cxn>
                <a:cxn ang="0">
                  <a:pos x="18" y="73"/>
                </a:cxn>
                <a:cxn ang="0">
                  <a:pos x="21" y="0"/>
                </a:cxn>
                <a:cxn ang="0">
                  <a:pos x="2" y="34"/>
                </a:cxn>
                <a:cxn ang="0">
                  <a:pos x="1" y="72"/>
                </a:cxn>
                <a:cxn ang="0">
                  <a:pos x="14" y="106"/>
                </a:cxn>
                <a:cxn ang="0">
                  <a:pos x="22" y="122"/>
                </a:cxn>
                <a:cxn ang="0">
                  <a:pos x="29" y="140"/>
                </a:cxn>
                <a:cxn ang="0">
                  <a:pos x="38" y="147"/>
                </a:cxn>
                <a:cxn ang="0">
                  <a:pos x="38" y="149"/>
                </a:cxn>
                <a:cxn ang="0">
                  <a:pos x="49" y="144"/>
                </a:cxn>
                <a:cxn ang="0">
                  <a:pos x="59" y="142"/>
                </a:cxn>
              </a:cxnLst>
              <a:rect l="0" t="0" r="r" b="b"/>
              <a:pathLst>
                <a:path w="59" h="149">
                  <a:moveTo>
                    <a:pt x="59" y="142"/>
                  </a:moveTo>
                  <a:cubicBezTo>
                    <a:pt x="57" y="132"/>
                    <a:pt x="50" y="124"/>
                    <a:pt x="50" y="113"/>
                  </a:cubicBezTo>
                  <a:cubicBezTo>
                    <a:pt x="49" y="101"/>
                    <a:pt x="52" y="90"/>
                    <a:pt x="54" y="79"/>
                  </a:cubicBezTo>
                  <a:cubicBezTo>
                    <a:pt x="46" y="78"/>
                    <a:pt x="38" y="90"/>
                    <a:pt x="39" y="97"/>
                  </a:cubicBezTo>
                  <a:cubicBezTo>
                    <a:pt x="34" y="86"/>
                    <a:pt x="31" y="73"/>
                    <a:pt x="38" y="63"/>
                  </a:cubicBezTo>
                  <a:cubicBezTo>
                    <a:pt x="29" y="59"/>
                    <a:pt x="23" y="68"/>
                    <a:pt x="18" y="73"/>
                  </a:cubicBezTo>
                  <a:cubicBezTo>
                    <a:pt x="11" y="49"/>
                    <a:pt x="16" y="24"/>
                    <a:pt x="21" y="0"/>
                  </a:cubicBezTo>
                  <a:cubicBezTo>
                    <a:pt x="9" y="4"/>
                    <a:pt x="3" y="23"/>
                    <a:pt x="2" y="34"/>
                  </a:cubicBezTo>
                  <a:cubicBezTo>
                    <a:pt x="1" y="46"/>
                    <a:pt x="0" y="61"/>
                    <a:pt x="1" y="72"/>
                  </a:cubicBezTo>
                  <a:cubicBezTo>
                    <a:pt x="3" y="85"/>
                    <a:pt x="7" y="95"/>
                    <a:pt x="14" y="106"/>
                  </a:cubicBezTo>
                  <a:cubicBezTo>
                    <a:pt x="17" y="111"/>
                    <a:pt x="20" y="117"/>
                    <a:pt x="22" y="122"/>
                  </a:cubicBezTo>
                  <a:cubicBezTo>
                    <a:pt x="25" y="127"/>
                    <a:pt x="26" y="135"/>
                    <a:pt x="29" y="140"/>
                  </a:cubicBezTo>
                  <a:cubicBezTo>
                    <a:pt x="31" y="144"/>
                    <a:pt x="34" y="146"/>
                    <a:pt x="38" y="147"/>
                  </a:cubicBezTo>
                  <a:cubicBezTo>
                    <a:pt x="38" y="148"/>
                    <a:pt x="38" y="148"/>
                    <a:pt x="38" y="149"/>
                  </a:cubicBezTo>
                  <a:cubicBezTo>
                    <a:pt x="43" y="149"/>
                    <a:pt x="45" y="146"/>
                    <a:pt x="49" y="144"/>
                  </a:cubicBezTo>
                  <a:cubicBezTo>
                    <a:pt x="52" y="143"/>
                    <a:pt x="57" y="142"/>
                    <a:pt x="59" y="142"/>
                  </a:cubicBezTo>
                </a:path>
              </a:pathLst>
            </a:custGeom>
            <a:solidFill>
              <a:srgbClr val="EFC3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4" name="Freeform 147"/>
            <p:cNvSpPr>
              <a:spLocks/>
            </p:cNvSpPr>
            <p:nvPr/>
          </p:nvSpPr>
          <p:spPr bwMode="gray">
            <a:xfrm>
              <a:off x="6887656" y="1605776"/>
              <a:ext cx="40453" cy="25369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75" y="1"/>
                </a:cxn>
                <a:cxn ang="0">
                  <a:pos x="58" y="18"/>
                </a:cxn>
                <a:cxn ang="0">
                  <a:pos x="40" y="34"/>
                </a:cxn>
                <a:cxn ang="0">
                  <a:pos x="0" y="38"/>
                </a:cxn>
              </a:cxnLst>
              <a:rect l="0" t="0" r="r" b="b"/>
              <a:pathLst>
                <a:path w="75" h="47">
                  <a:moveTo>
                    <a:pt x="0" y="38"/>
                  </a:moveTo>
                  <a:cubicBezTo>
                    <a:pt x="20" y="17"/>
                    <a:pt x="45" y="0"/>
                    <a:pt x="75" y="1"/>
                  </a:cubicBezTo>
                  <a:cubicBezTo>
                    <a:pt x="75" y="7"/>
                    <a:pt x="62" y="15"/>
                    <a:pt x="58" y="18"/>
                  </a:cubicBezTo>
                  <a:cubicBezTo>
                    <a:pt x="52" y="23"/>
                    <a:pt x="46" y="28"/>
                    <a:pt x="40" y="34"/>
                  </a:cubicBezTo>
                  <a:cubicBezTo>
                    <a:pt x="27" y="47"/>
                    <a:pt x="16" y="38"/>
                    <a:pt x="0" y="38"/>
                  </a:cubicBezTo>
                </a:path>
              </a:pathLst>
            </a:custGeom>
            <a:solidFill>
              <a:srgbClr val="EFC3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5" name="Freeform 148"/>
            <p:cNvSpPr>
              <a:spLocks/>
            </p:cNvSpPr>
            <p:nvPr/>
          </p:nvSpPr>
          <p:spPr bwMode="gray">
            <a:xfrm>
              <a:off x="6924451" y="1574465"/>
              <a:ext cx="42509" cy="1691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9" y="16"/>
                </a:cxn>
                <a:cxn ang="0">
                  <a:pos x="79" y="0"/>
                </a:cxn>
                <a:cxn ang="0">
                  <a:pos x="55" y="14"/>
                </a:cxn>
                <a:cxn ang="0">
                  <a:pos x="41" y="20"/>
                </a:cxn>
                <a:cxn ang="0">
                  <a:pos x="13" y="29"/>
                </a:cxn>
                <a:cxn ang="0">
                  <a:pos x="0" y="11"/>
                </a:cxn>
              </a:cxnLst>
              <a:rect l="0" t="0" r="r" b="b"/>
              <a:pathLst>
                <a:path w="79" h="31">
                  <a:moveTo>
                    <a:pt x="0" y="10"/>
                  </a:moveTo>
                  <a:cubicBezTo>
                    <a:pt x="5" y="19"/>
                    <a:pt x="31" y="17"/>
                    <a:pt x="39" y="16"/>
                  </a:cubicBezTo>
                  <a:cubicBezTo>
                    <a:pt x="53" y="13"/>
                    <a:pt x="66" y="4"/>
                    <a:pt x="79" y="0"/>
                  </a:cubicBezTo>
                  <a:cubicBezTo>
                    <a:pt x="77" y="5"/>
                    <a:pt x="61" y="11"/>
                    <a:pt x="55" y="14"/>
                  </a:cubicBezTo>
                  <a:cubicBezTo>
                    <a:pt x="51" y="17"/>
                    <a:pt x="46" y="18"/>
                    <a:pt x="41" y="20"/>
                  </a:cubicBezTo>
                  <a:cubicBezTo>
                    <a:pt x="33" y="24"/>
                    <a:pt x="23" y="31"/>
                    <a:pt x="13" y="29"/>
                  </a:cubicBezTo>
                  <a:cubicBezTo>
                    <a:pt x="10" y="22"/>
                    <a:pt x="7" y="14"/>
                    <a:pt x="0" y="11"/>
                  </a:cubicBezTo>
                </a:path>
              </a:pathLst>
            </a:custGeom>
            <a:solidFill>
              <a:srgbClr val="EFC3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6" name="Freeform 149"/>
            <p:cNvSpPr>
              <a:spLocks/>
            </p:cNvSpPr>
            <p:nvPr/>
          </p:nvSpPr>
          <p:spPr bwMode="gray">
            <a:xfrm>
              <a:off x="6886513" y="1603262"/>
              <a:ext cx="93932" cy="101474"/>
            </a:xfrm>
            <a:custGeom>
              <a:avLst/>
              <a:gdLst/>
              <a:ahLst/>
              <a:cxnLst>
                <a:cxn ang="0">
                  <a:pos x="42" y="93"/>
                </a:cxn>
                <a:cxn ang="0">
                  <a:pos x="94" y="38"/>
                </a:cxn>
                <a:cxn ang="0">
                  <a:pos x="174" y="20"/>
                </a:cxn>
                <a:cxn ang="0">
                  <a:pos x="117" y="11"/>
                </a:cxn>
                <a:cxn ang="0">
                  <a:pos x="152" y="7"/>
                </a:cxn>
                <a:cxn ang="0">
                  <a:pos x="0" y="160"/>
                </a:cxn>
                <a:cxn ang="0">
                  <a:pos x="11" y="142"/>
                </a:cxn>
                <a:cxn ang="0">
                  <a:pos x="14" y="188"/>
                </a:cxn>
                <a:cxn ang="0">
                  <a:pos x="76" y="74"/>
                </a:cxn>
              </a:cxnLst>
              <a:rect l="0" t="0" r="r" b="b"/>
              <a:pathLst>
                <a:path w="174" h="188">
                  <a:moveTo>
                    <a:pt x="42" y="93"/>
                  </a:moveTo>
                  <a:cubicBezTo>
                    <a:pt x="64" y="80"/>
                    <a:pt x="71" y="52"/>
                    <a:pt x="94" y="38"/>
                  </a:cubicBezTo>
                  <a:cubicBezTo>
                    <a:pt x="120" y="21"/>
                    <a:pt x="148" y="30"/>
                    <a:pt x="174" y="20"/>
                  </a:cubicBezTo>
                  <a:cubicBezTo>
                    <a:pt x="164" y="5"/>
                    <a:pt x="134" y="6"/>
                    <a:pt x="117" y="11"/>
                  </a:cubicBezTo>
                  <a:cubicBezTo>
                    <a:pt x="128" y="11"/>
                    <a:pt x="140" y="9"/>
                    <a:pt x="152" y="7"/>
                  </a:cubicBezTo>
                  <a:cubicBezTo>
                    <a:pt x="65" y="0"/>
                    <a:pt x="0" y="79"/>
                    <a:pt x="0" y="160"/>
                  </a:cubicBezTo>
                  <a:cubicBezTo>
                    <a:pt x="2" y="148"/>
                    <a:pt x="3" y="151"/>
                    <a:pt x="11" y="142"/>
                  </a:cubicBezTo>
                  <a:cubicBezTo>
                    <a:pt x="12" y="158"/>
                    <a:pt x="4" y="174"/>
                    <a:pt x="14" y="188"/>
                  </a:cubicBezTo>
                  <a:cubicBezTo>
                    <a:pt x="24" y="154"/>
                    <a:pt x="39" y="86"/>
                    <a:pt x="76" y="74"/>
                  </a:cubicBezTo>
                </a:path>
              </a:pathLst>
            </a:custGeom>
            <a:solidFill>
              <a:srgbClr val="EFC3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1577757" y="1145960"/>
            <a:ext cx="446013" cy="1269855"/>
            <a:chOff x="6131286" y="1590582"/>
            <a:chExt cx="1477596" cy="4206900"/>
          </a:xfrm>
        </p:grpSpPr>
        <p:sp>
          <p:nvSpPr>
            <p:cNvPr id="258" name="Freeform 391"/>
            <p:cNvSpPr>
              <a:spLocks/>
            </p:cNvSpPr>
            <p:nvPr/>
          </p:nvSpPr>
          <p:spPr bwMode="gray">
            <a:xfrm>
              <a:off x="6256522" y="3645109"/>
              <a:ext cx="303744" cy="379134"/>
            </a:xfrm>
            <a:custGeom>
              <a:avLst/>
              <a:gdLst/>
              <a:ahLst/>
              <a:cxnLst>
                <a:cxn ang="0">
                  <a:pos x="344" y="369"/>
                </a:cxn>
                <a:cxn ang="0">
                  <a:pos x="287" y="396"/>
                </a:cxn>
                <a:cxn ang="0">
                  <a:pos x="75" y="488"/>
                </a:cxn>
                <a:cxn ang="0">
                  <a:pos x="90" y="245"/>
                </a:cxn>
                <a:cxn ang="0">
                  <a:pos x="129" y="103"/>
                </a:cxn>
                <a:cxn ang="0">
                  <a:pos x="271" y="4"/>
                </a:cxn>
                <a:cxn ang="0">
                  <a:pos x="408" y="290"/>
                </a:cxn>
                <a:cxn ang="0">
                  <a:pos x="299" y="382"/>
                </a:cxn>
              </a:cxnLst>
              <a:rect l="0" t="0" r="r" b="b"/>
              <a:pathLst>
                <a:path w="413" h="515">
                  <a:moveTo>
                    <a:pt x="344" y="369"/>
                  </a:moveTo>
                  <a:cubicBezTo>
                    <a:pt x="331" y="386"/>
                    <a:pt x="310" y="396"/>
                    <a:pt x="287" y="396"/>
                  </a:cubicBezTo>
                  <a:cubicBezTo>
                    <a:pt x="261" y="441"/>
                    <a:pt x="122" y="515"/>
                    <a:pt x="75" y="488"/>
                  </a:cubicBezTo>
                  <a:cubicBezTo>
                    <a:pt x="0" y="445"/>
                    <a:pt x="79" y="316"/>
                    <a:pt x="90" y="245"/>
                  </a:cubicBezTo>
                  <a:cubicBezTo>
                    <a:pt x="99" y="184"/>
                    <a:pt x="84" y="149"/>
                    <a:pt x="129" y="103"/>
                  </a:cubicBezTo>
                  <a:cubicBezTo>
                    <a:pt x="158" y="73"/>
                    <a:pt x="230" y="5"/>
                    <a:pt x="271" y="4"/>
                  </a:cubicBezTo>
                  <a:cubicBezTo>
                    <a:pt x="377" y="0"/>
                    <a:pt x="413" y="213"/>
                    <a:pt x="408" y="290"/>
                  </a:cubicBezTo>
                  <a:cubicBezTo>
                    <a:pt x="366" y="312"/>
                    <a:pt x="328" y="343"/>
                    <a:pt x="299" y="382"/>
                  </a:cubicBezTo>
                </a:path>
              </a:pathLst>
            </a:custGeom>
            <a:solidFill>
              <a:srgbClr val="2A34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59" name="Freeform 392"/>
            <p:cNvSpPr>
              <a:spLocks/>
            </p:cNvSpPr>
            <p:nvPr/>
          </p:nvSpPr>
          <p:spPr bwMode="gray">
            <a:xfrm>
              <a:off x="7183641" y="3633271"/>
              <a:ext cx="222122" cy="292840"/>
            </a:xfrm>
            <a:custGeom>
              <a:avLst/>
              <a:gdLst/>
              <a:ahLst/>
              <a:cxnLst>
                <a:cxn ang="0">
                  <a:pos x="102" y="33"/>
                </a:cxn>
                <a:cxn ang="0">
                  <a:pos x="228" y="207"/>
                </a:cxn>
                <a:cxn ang="0">
                  <a:pos x="290" y="302"/>
                </a:cxn>
                <a:cxn ang="0">
                  <a:pos x="227" y="367"/>
                </a:cxn>
                <a:cxn ang="0">
                  <a:pos x="19" y="272"/>
                </a:cxn>
                <a:cxn ang="0">
                  <a:pos x="115" y="0"/>
                </a:cxn>
              </a:cxnLst>
              <a:rect l="0" t="0" r="r" b="b"/>
              <a:pathLst>
                <a:path w="302" h="398">
                  <a:moveTo>
                    <a:pt x="102" y="33"/>
                  </a:moveTo>
                  <a:cubicBezTo>
                    <a:pt x="180" y="65"/>
                    <a:pt x="180" y="144"/>
                    <a:pt x="228" y="207"/>
                  </a:cubicBezTo>
                  <a:cubicBezTo>
                    <a:pt x="246" y="232"/>
                    <a:pt x="284" y="268"/>
                    <a:pt x="290" y="302"/>
                  </a:cubicBezTo>
                  <a:cubicBezTo>
                    <a:pt x="302" y="363"/>
                    <a:pt x="275" y="349"/>
                    <a:pt x="227" y="367"/>
                  </a:cubicBezTo>
                  <a:cubicBezTo>
                    <a:pt x="140" y="398"/>
                    <a:pt x="43" y="395"/>
                    <a:pt x="19" y="272"/>
                  </a:cubicBezTo>
                  <a:cubicBezTo>
                    <a:pt x="0" y="178"/>
                    <a:pt x="11" y="32"/>
                    <a:pt x="115" y="0"/>
                  </a:cubicBezTo>
                </a:path>
              </a:pathLst>
            </a:custGeom>
            <a:solidFill>
              <a:srgbClr val="2A34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0" name="Freeform 393"/>
            <p:cNvSpPr>
              <a:spLocks/>
            </p:cNvSpPr>
            <p:nvPr/>
          </p:nvSpPr>
          <p:spPr bwMode="gray">
            <a:xfrm>
              <a:off x="6514782" y="5451682"/>
              <a:ext cx="324305" cy="345800"/>
            </a:xfrm>
            <a:custGeom>
              <a:avLst/>
              <a:gdLst/>
              <a:ahLst/>
              <a:cxnLst>
                <a:cxn ang="0">
                  <a:pos x="437" y="8"/>
                </a:cxn>
                <a:cxn ang="0">
                  <a:pos x="424" y="171"/>
                </a:cxn>
                <a:cxn ang="0">
                  <a:pos x="346" y="276"/>
                </a:cxn>
                <a:cxn ang="0">
                  <a:pos x="112" y="445"/>
                </a:cxn>
                <a:cxn ang="0">
                  <a:pos x="78" y="222"/>
                </a:cxn>
                <a:cxn ang="0">
                  <a:pos x="293" y="2"/>
                </a:cxn>
                <a:cxn ang="0">
                  <a:pos x="424" y="41"/>
                </a:cxn>
              </a:cxnLst>
              <a:rect l="0" t="0" r="r" b="b"/>
              <a:pathLst>
                <a:path w="441" h="470">
                  <a:moveTo>
                    <a:pt x="437" y="8"/>
                  </a:moveTo>
                  <a:cubicBezTo>
                    <a:pt x="437" y="56"/>
                    <a:pt x="441" y="128"/>
                    <a:pt x="424" y="171"/>
                  </a:cubicBezTo>
                  <a:cubicBezTo>
                    <a:pt x="408" y="210"/>
                    <a:pt x="368" y="231"/>
                    <a:pt x="346" y="276"/>
                  </a:cubicBezTo>
                  <a:cubicBezTo>
                    <a:pt x="304" y="361"/>
                    <a:pt x="234" y="470"/>
                    <a:pt x="112" y="445"/>
                  </a:cubicBezTo>
                  <a:cubicBezTo>
                    <a:pt x="0" y="422"/>
                    <a:pt x="31" y="294"/>
                    <a:pt x="78" y="222"/>
                  </a:cubicBezTo>
                  <a:cubicBezTo>
                    <a:pt x="145" y="120"/>
                    <a:pt x="155" y="6"/>
                    <a:pt x="293" y="2"/>
                  </a:cubicBezTo>
                  <a:cubicBezTo>
                    <a:pt x="355" y="0"/>
                    <a:pt x="374" y="24"/>
                    <a:pt x="424" y="41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1" name="Freeform 394"/>
            <p:cNvSpPr>
              <a:spLocks/>
            </p:cNvSpPr>
            <p:nvPr/>
          </p:nvSpPr>
          <p:spPr bwMode="gray">
            <a:xfrm>
              <a:off x="7044386" y="5413363"/>
              <a:ext cx="564496" cy="331158"/>
            </a:xfrm>
            <a:custGeom>
              <a:avLst/>
              <a:gdLst/>
              <a:ahLst/>
              <a:cxnLst>
                <a:cxn ang="0">
                  <a:pos x="50" y="60"/>
                </a:cxn>
                <a:cxn ang="0">
                  <a:pos x="5" y="229"/>
                </a:cxn>
                <a:cxn ang="0">
                  <a:pos x="135" y="283"/>
                </a:cxn>
                <a:cxn ang="0">
                  <a:pos x="237" y="271"/>
                </a:cxn>
                <a:cxn ang="0">
                  <a:pos x="332" y="345"/>
                </a:cxn>
                <a:cxn ang="0">
                  <a:pos x="468" y="386"/>
                </a:cxn>
                <a:cxn ang="0">
                  <a:pos x="663" y="321"/>
                </a:cxn>
                <a:cxn ang="0">
                  <a:pos x="539" y="238"/>
                </a:cxn>
                <a:cxn ang="0">
                  <a:pos x="446" y="140"/>
                </a:cxn>
                <a:cxn ang="0">
                  <a:pos x="266" y="13"/>
                </a:cxn>
                <a:cxn ang="0">
                  <a:pos x="24" y="60"/>
                </a:cxn>
              </a:cxnLst>
              <a:rect l="0" t="0" r="r" b="b"/>
              <a:pathLst>
                <a:path w="767" h="450">
                  <a:moveTo>
                    <a:pt x="50" y="60"/>
                  </a:moveTo>
                  <a:cubicBezTo>
                    <a:pt x="13" y="107"/>
                    <a:pt x="0" y="167"/>
                    <a:pt x="5" y="229"/>
                  </a:cubicBezTo>
                  <a:cubicBezTo>
                    <a:pt x="48" y="241"/>
                    <a:pt x="90" y="278"/>
                    <a:pt x="135" y="283"/>
                  </a:cubicBezTo>
                  <a:cubicBezTo>
                    <a:pt x="189" y="291"/>
                    <a:pt x="182" y="242"/>
                    <a:pt x="237" y="271"/>
                  </a:cubicBezTo>
                  <a:cubicBezTo>
                    <a:pt x="271" y="288"/>
                    <a:pt x="300" y="327"/>
                    <a:pt x="332" y="345"/>
                  </a:cubicBezTo>
                  <a:cubicBezTo>
                    <a:pt x="384" y="375"/>
                    <a:pt x="410" y="375"/>
                    <a:pt x="468" y="386"/>
                  </a:cubicBezTo>
                  <a:cubicBezTo>
                    <a:pt x="528" y="397"/>
                    <a:pt x="767" y="450"/>
                    <a:pt x="663" y="321"/>
                  </a:cubicBezTo>
                  <a:cubicBezTo>
                    <a:pt x="633" y="284"/>
                    <a:pt x="577" y="270"/>
                    <a:pt x="539" y="238"/>
                  </a:cubicBezTo>
                  <a:cubicBezTo>
                    <a:pt x="503" y="208"/>
                    <a:pt x="479" y="171"/>
                    <a:pt x="446" y="140"/>
                  </a:cubicBezTo>
                  <a:cubicBezTo>
                    <a:pt x="395" y="91"/>
                    <a:pt x="336" y="27"/>
                    <a:pt x="266" y="13"/>
                  </a:cubicBezTo>
                  <a:cubicBezTo>
                    <a:pt x="205" y="0"/>
                    <a:pt x="67" y="13"/>
                    <a:pt x="24" y="60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2" name="Freeform 395"/>
            <p:cNvSpPr>
              <a:spLocks/>
            </p:cNvSpPr>
            <p:nvPr/>
          </p:nvSpPr>
          <p:spPr bwMode="gray">
            <a:xfrm>
              <a:off x="6384561" y="3357253"/>
              <a:ext cx="1037401" cy="2195988"/>
            </a:xfrm>
            <a:custGeom>
              <a:avLst/>
              <a:gdLst/>
              <a:ahLst/>
              <a:cxnLst>
                <a:cxn ang="0">
                  <a:pos x="196" y="75"/>
                </a:cxn>
                <a:cxn ang="0">
                  <a:pos x="73" y="356"/>
                </a:cxn>
                <a:cxn ang="0">
                  <a:pos x="32" y="651"/>
                </a:cxn>
                <a:cxn ang="0">
                  <a:pos x="79" y="787"/>
                </a:cxn>
                <a:cxn ang="0">
                  <a:pos x="86" y="962"/>
                </a:cxn>
                <a:cxn ang="0">
                  <a:pos x="87" y="1136"/>
                </a:cxn>
                <a:cxn ang="0">
                  <a:pos x="131" y="1295"/>
                </a:cxn>
                <a:cxn ang="0">
                  <a:pos x="190" y="1972"/>
                </a:cxn>
                <a:cxn ang="0">
                  <a:pos x="223" y="2117"/>
                </a:cxn>
                <a:cxn ang="0">
                  <a:pos x="210" y="2319"/>
                </a:cxn>
                <a:cxn ang="0">
                  <a:pos x="275" y="2456"/>
                </a:cxn>
                <a:cxn ang="0">
                  <a:pos x="307" y="2632"/>
                </a:cxn>
                <a:cxn ang="0">
                  <a:pos x="345" y="2921"/>
                </a:cxn>
                <a:cxn ang="0">
                  <a:pos x="619" y="2885"/>
                </a:cxn>
                <a:cxn ang="0">
                  <a:pos x="629" y="2593"/>
                </a:cxn>
                <a:cxn ang="0">
                  <a:pos x="567" y="2451"/>
                </a:cxn>
                <a:cxn ang="0">
                  <a:pos x="606" y="2311"/>
                </a:cxn>
                <a:cxn ang="0">
                  <a:pos x="594" y="2000"/>
                </a:cxn>
                <a:cxn ang="0">
                  <a:pos x="601" y="1654"/>
                </a:cxn>
                <a:cxn ang="0">
                  <a:pos x="607" y="1282"/>
                </a:cxn>
                <a:cxn ang="0">
                  <a:pos x="607" y="1104"/>
                </a:cxn>
                <a:cxn ang="0">
                  <a:pos x="621" y="949"/>
                </a:cxn>
                <a:cxn ang="0">
                  <a:pos x="622" y="924"/>
                </a:cxn>
                <a:cxn ang="0">
                  <a:pos x="731" y="1106"/>
                </a:cxn>
                <a:cxn ang="0">
                  <a:pos x="803" y="1360"/>
                </a:cxn>
                <a:cxn ang="0">
                  <a:pos x="909" y="1829"/>
                </a:cxn>
                <a:cxn ang="0">
                  <a:pos x="921" y="2047"/>
                </a:cxn>
                <a:cxn ang="0">
                  <a:pos x="945" y="2333"/>
                </a:cxn>
                <a:cxn ang="0">
                  <a:pos x="909" y="2879"/>
                </a:cxn>
                <a:cxn ang="0">
                  <a:pos x="1242" y="2895"/>
                </a:cxn>
                <a:cxn ang="0">
                  <a:pos x="1286" y="2771"/>
                </a:cxn>
                <a:cxn ang="0">
                  <a:pos x="1307" y="2594"/>
                </a:cxn>
                <a:cxn ang="0">
                  <a:pos x="1312" y="2188"/>
                </a:cxn>
                <a:cxn ang="0">
                  <a:pos x="1384" y="1791"/>
                </a:cxn>
                <a:cxn ang="0">
                  <a:pos x="1346" y="1445"/>
                </a:cxn>
                <a:cxn ang="0">
                  <a:pos x="1292" y="1036"/>
                </a:cxn>
                <a:cxn ang="0">
                  <a:pos x="1240" y="879"/>
                </a:cxn>
                <a:cxn ang="0">
                  <a:pos x="1182" y="736"/>
                </a:cxn>
                <a:cxn ang="0">
                  <a:pos x="1182" y="643"/>
                </a:cxn>
                <a:cxn ang="0">
                  <a:pos x="1206" y="564"/>
                </a:cxn>
                <a:cxn ang="0">
                  <a:pos x="1137" y="447"/>
                </a:cxn>
                <a:cxn ang="0">
                  <a:pos x="1053" y="263"/>
                </a:cxn>
                <a:cxn ang="0">
                  <a:pos x="959" y="83"/>
                </a:cxn>
                <a:cxn ang="0">
                  <a:pos x="492" y="11"/>
                </a:cxn>
                <a:cxn ang="0">
                  <a:pos x="190" y="82"/>
                </a:cxn>
              </a:cxnLst>
              <a:rect l="0" t="0" r="r" b="b"/>
              <a:pathLst>
                <a:path w="1410" h="2984">
                  <a:moveTo>
                    <a:pt x="196" y="75"/>
                  </a:moveTo>
                  <a:cubicBezTo>
                    <a:pt x="106" y="162"/>
                    <a:pt x="72" y="221"/>
                    <a:pt x="73" y="356"/>
                  </a:cubicBezTo>
                  <a:cubicBezTo>
                    <a:pt x="73" y="455"/>
                    <a:pt x="0" y="550"/>
                    <a:pt x="32" y="651"/>
                  </a:cubicBezTo>
                  <a:cubicBezTo>
                    <a:pt x="47" y="699"/>
                    <a:pt x="72" y="735"/>
                    <a:pt x="79" y="787"/>
                  </a:cubicBezTo>
                  <a:cubicBezTo>
                    <a:pt x="87" y="845"/>
                    <a:pt x="86" y="903"/>
                    <a:pt x="86" y="962"/>
                  </a:cubicBezTo>
                  <a:cubicBezTo>
                    <a:pt x="86" y="1017"/>
                    <a:pt x="76" y="1082"/>
                    <a:pt x="87" y="1136"/>
                  </a:cubicBezTo>
                  <a:cubicBezTo>
                    <a:pt x="99" y="1196"/>
                    <a:pt x="131" y="1230"/>
                    <a:pt x="131" y="1295"/>
                  </a:cubicBezTo>
                  <a:cubicBezTo>
                    <a:pt x="134" y="1518"/>
                    <a:pt x="133" y="1760"/>
                    <a:pt x="190" y="1972"/>
                  </a:cubicBezTo>
                  <a:cubicBezTo>
                    <a:pt x="203" y="2021"/>
                    <a:pt x="226" y="2060"/>
                    <a:pt x="223" y="2117"/>
                  </a:cubicBezTo>
                  <a:cubicBezTo>
                    <a:pt x="219" y="2182"/>
                    <a:pt x="197" y="2251"/>
                    <a:pt x="210" y="2319"/>
                  </a:cubicBezTo>
                  <a:cubicBezTo>
                    <a:pt x="219" y="2371"/>
                    <a:pt x="261" y="2406"/>
                    <a:pt x="275" y="2456"/>
                  </a:cubicBezTo>
                  <a:cubicBezTo>
                    <a:pt x="290" y="2510"/>
                    <a:pt x="302" y="2576"/>
                    <a:pt x="307" y="2632"/>
                  </a:cubicBezTo>
                  <a:cubicBezTo>
                    <a:pt x="317" y="2735"/>
                    <a:pt x="250" y="2849"/>
                    <a:pt x="345" y="2921"/>
                  </a:cubicBezTo>
                  <a:cubicBezTo>
                    <a:pt x="428" y="2984"/>
                    <a:pt x="569" y="2964"/>
                    <a:pt x="619" y="2885"/>
                  </a:cubicBezTo>
                  <a:cubicBezTo>
                    <a:pt x="687" y="2777"/>
                    <a:pt x="670" y="2704"/>
                    <a:pt x="629" y="2593"/>
                  </a:cubicBezTo>
                  <a:cubicBezTo>
                    <a:pt x="611" y="2547"/>
                    <a:pt x="575" y="2500"/>
                    <a:pt x="567" y="2451"/>
                  </a:cubicBezTo>
                  <a:cubicBezTo>
                    <a:pt x="558" y="2394"/>
                    <a:pt x="592" y="2359"/>
                    <a:pt x="606" y="2311"/>
                  </a:cubicBezTo>
                  <a:cubicBezTo>
                    <a:pt x="639" y="2199"/>
                    <a:pt x="604" y="2104"/>
                    <a:pt x="594" y="2000"/>
                  </a:cubicBezTo>
                  <a:cubicBezTo>
                    <a:pt x="584" y="1880"/>
                    <a:pt x="601" y="1772"/>
                    <a:pt x="601" y="1654"/>
                  </a:cubicBezTo>
                  <a:cubicBezTo>
                    <a:pt x="601" y="1528"/>
                    <a:pt x="614" y="1407"/>
                    <a:pt x="607" y="1282"/>
                  </a:cubicBezTo>
                  <a:cubicBezTo>
                    <a:pt x="604" y="1224"/>
                    <a:pt x="605" y="1162"/>
                    <a:pt x="607" y="1104"/>
                  </a:cubicBezTo>
                  <a:cubicBezTo>
                    <a:pt x="609" y="1067"/>
                    <a:pt x="605" y="982"/>
                    <a:pt x="621" y="949"/>
                  </a:cubicBezTo>
                  <a:cubicBezTo>
                    <a:pt x="623" y="944"/>
                    <a:pt x="621" y="930"/>
                    <a:pt x="622" y="924"/>
                  </a:cubicBezTo>
                  <a:cubicBezTo>
                    <a:pt x="684" y="947"/>
                    <a:pt x="714" y="1047"/>
                    <a:pt x="731" y="1106"/>
                  </a:cubicBezTo>
                  <a:cubicBezTo>
                    <a:pt x="756" y="1191"/>
                    <a:pt x="788" y="1274"/>
                    <a:pt x="803" y="1360"/>
                  </a:cubicBezTo>
                  <a:cubicBezTo>
                    <a:pt x="831" y="1521"/>
                    <a:pt x="885" y="1669"/>
                    <a:pt x="909" y="1829"/>
                  </a:cubicBezTo>
                  <a:cubicBezTo>
                    <a:pt x="1006" y="1843"/>
                    <a:pt x="927" y="1994"/>
                    <a:pt x="921" y="2047"/>
                  </a:cubicBezTo>
                  <a:cubicBezTo>
                    <a:pt x="909" y="2146"/>
                    <a:pt x="954" y="2232"/>
                    <a:pt x="945" y="2333"/>
                  </a:cubicBezTo>
                  <a:cubicBezTo>
                    <a:pt x="930" y="2511"/>
                    <a:pt x="901" y="2701"/>
                    <a:pt x="909" y="2879"/>
                  </a:cubicBezTo>
                  <a:cubicBezTo>
                    <a:pt x="1023" y="2891"/>
                    <a:pt x="1133" y="2965"/>
                    <a:pt x="1242" y="2895"/>
                  </a:cubicBezTo>
                  <a:cubicBezTo>
                    <a:pt x="1296" y="2860"/>
                    <a:pt x="1283" y="2844"/>
                    <a:pt x="1286" y="2771"/>
                  </a:cubicBezTo>
                  <a:cubicBezTo>
                    <a:pt x="1288" y="2708"/>
                    <a:pt x="1298" y="2652"/>
                    <a:pt x="1307" y="2594"/>
                  </a:cubicBezTo>
                  <a:cubicBezTo>
                    <a:pt x="1326" y="2462"/>
                    <a:pt x="1305" y="2322"/>
                    <a:pt x="1312" y="2188"/>
                  </a:cubicBezTo>
                  <a:cubicBezTo>
                    <a:pt x="1319" y="2053"/>
                    <a:pt x="1355" y="1920"/>
                    <a:pt x="1384" y="1791"/>
                  </a:cubicBezTo>
                  <a:cubicBezTo>
                    <a:pt x="1410" y="1674"/>
                    <a:pt x="1389" y="1551"/>
                    <a:pt x="1346" y="1445"/>
                  </a:cubicBezTo>
                  <a:cubicBezTo>
                    <a:pt x="1295" y="1315"/>
                    <a:pt x="1311" y="1172"/>
                    <a:pt x="1292" y="1036"/>
                  </a:cubicBezTo>
                  <a:cubicBezTo>
                    <a:pt x="1283" y="969"/>
                    <a:pt x="1278" y="933"/>
                    <a:pt x="1240" y="879"/>
                  </a:cubicBezTo>
                  <a:cubicBezTo>
                    <a:pt x="1207" y="832"/>
                    <a:pt x="1185" y="795"/>
                    <a:pt x="1182" y="736"/>
                  </a:cubicBezTo>
                  <a:cubicBezTo>
                    <a:pt x="1180" y="707"/>
                    <a:pt x="1177" y="671"/>
                    <a:pt x="1182" y="643"/>
                  </a:cubicBezTo>
                  <a:cubicBezTo>
                    <a:pt x="1186" y="615"/>
                    <a:pt x="1205" y="590"/>
                    <a:pt x="1206" y="564"/>
                  </a:cubicBezTo>
                  <a:cubicBezTo>
                    <a:pt x="1208" y="513"/>
                    <a:pt x="1169" y="484"/>
                    <a:pt x="1137" y="447"/>
                  </a:cubicBezTo>
                  <a:cubicBezTo>
                    <a:pt x="1089" y="389"/>
                    <a:pt x="1065" y="337"/>
                    <a:pt x="1053" y="263"/>
                  </a:cubicBezTo>
                  <a:cubicBezTo>
                    <a:pt x="1038" y="178"/>
                    <a:pt x="1003" y="148"/>
                    <a:pt x="959" y="83"/>
                  </a:cubicBezTo>
                  <a:cubicBezTo>
                    <a:pt x="809" y="57"/>
                    <a:pt x="649" y="33"/>
                    <a:pt x="492" y="11"/>
                  </a:cubicBezTo>
                  <a:cubicBezTo>
                    <a:pt x="413" y="0"/>
                    <a:pt x="246" y="15"/>
                    <a:pt x="190" y="82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3" name="Freeform 400"/>
            <p:cNvSpPr>
              <a:spLocks/>
            </p:cNvSpPr>
            <p:nvPr/>
          </p:nvSpPr>
          <p:spPr bwMode="gray">
            <a:xfrm>
              <a:off x="6438768" y="3439809"/>
              <a:ext cx="728050" cy="181000"/>
            </a:xfrm>
            <a:custGeom>
              <a:avLst/>
              <a:gdLst/>
              <a:ahLst/>
              <a:cxnLst>
                <a:cxn ang="0">
                  <a:pos x="64" y="22"/>
                </a:cxn>
                <a:cxn ang="0">
                  <a:pos x="278" y="61"/>
                </a:cxn>
                <a:cxn ang="0">
                  <a:pos x="494" y="74"/>
                </a:cxn>
                <a:cxn ang="0">
                  <a:pos x="736" y="72"/>
                </a:cxn>
                <a:cxn ang="0">
                  <a:pos x="968" y="42"/>
                </a:cxn>
                <a:cxn ang="0">
                  <a:pos x="755" y="217"/>
                </a:cxn>
                <a:cxn ang="0">
                  <a:pos x="423" y="237"/>
                </a:cxn>
                <a:cxn ang="0">
                  <a:pos x="142" y="165"/>
                </a:cxn>
                <a:cxn ang="0">
                  <a:pos x="12" y="133"/>
                </a:cxn>
                <a:cxn ang="0">
                  <a:pos x="64" y="9"/>
                </a:cxn>
              </a:cxnLst>
              <a:rect l="0" t="0" r="r" b="b"/>
              <a:pathLst>
                <a:path w="989" h="246">
                  <a:moveTo>
                    <a:pt x="64" y="22"/>
                  </a:moveTo>
                  <a:cubicBezTo>
                    <a:pt x="117" y="11"/>
                    <a:pt x="219" y="52"/>
                    <a:pt x="278" y="61"/>
                  </a:cubicBezTo>
                  <a:cubicBezTo>
                    <a:pt x="351" y="72"/>
                    <a:pt x="416" y="74"/>
                    <a:pt x="494" y="74"/>
                  </a:cubicBezTo>
                  <a:cubicBezTo>
                    <a:pt x="575" y="74"/>
                    <a:pt x="659" y="84"/>
                    <a:pt x="736" y="72"/>
                  </a:cubicBezTo>
                  <a:cubicBezTo>
                    <a:pt x="817" y="60"/>
                    <a:pt x="883" y="38"/>
                    <a:pt x="968" y="42"/>
                  </a:cubicBezTo>
                  <a:cubicBezTo>
                    <a:pt x="989" y="190"/>
                    <a:pt x="876" y="211"/>
                    <a:pt x="755" y="217"/>
                  </a:cubicBezTo>
                  <a:cubicBezTo>
                    <a:pt x="645" y="223"/>
                    <a:pt x="531" y="246"/>
                    <a:pt x="423" y="237"/>
                  </a:cubicBezTo>
                  <a:cubicBezTo>
                    <a:pt x="328" y="229"/>
                    <a:pt x="238" y="182"/>
                    <a:pt x="142" y="165"/>
                  </a:cubicBezTo>
                  <a:cubicBezTo>
                    <a:pt x="93" y="157"/>
                    <a:pt x="30" y="186"/>
                    <a:pt x="12" y="133"/>
                  </a:cubicBezTo>
                  <a:cubicBezTo>
                    <a:pt x="0" y="99"/>
                    <a:pt x="20" y="0"/>
                    <a:pt x="64" y="9"/>
                  </a:cubicBezTo>
                </a:path>
              </a:pathLst>
            </a:custGeom>
            <a:solidFill>
              <a:srgbClr val="64646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4" name="Freeform 401"/>
            <p:cNvSpPr>
              <a:spLocks/>
            </p:cNvSpPr>
            <p:nvPr/>
          </p:nvSpPr>
          <p:spPr bwMode="gray">
            <a:xfrm>
              <a:off x="6749365" y="3479685"/>
              <a:ext cx="204054" cy="165423"/>
            </a:xfrm>
            <a:custGeom>
              <a:avLst/>
              <a:gdLst/>
              <a:ahLst/>
              <a:cxnLst>
                <a:cxn ang="0">
                  <a:pos x="14" y="40"/>
                </a:cxn>
                <a:cxn ang="0">
                  <a:pos x="110" y="21"/>
                </a:cxn>
                <a:cxn ang="0">
                  <a:pos x="204" y="165"/>
                </a:cxn>
                <a:cxn ang="0">
                  <a:pos x="2" y="201"/>
                </a:cxn>
                <a:cxn ang="0">
                  <a:pos x="2" y="171"/>
                </a:cxn>
                <a:cxn ang="0">
                  <a:pos x="184" y="138"/>
                </a:cxn>
                <a:cxn ang="0">
                  <a:pos x="14" y="53"/>
                </a:cxn>
              </a:cxnLst>
              <a:rect l="0" t="0" r="r" b="b"/>
              <a:pathLst>
                <a:path w="277" h="225">
                  <a:moveTo>
                    <a:pt x="14" y="40"/>
                  </a:moveTo>
                  <a:cubicBezTo>
                    <a:pt x="25" y="0"/>
                    <a:pt x="77" y="13"/>
                    <a:pt x="110" y="21"/>
                  </a:cubicBezTo>
                  <a:cubicBezTo>
                    <a:pt x="146" y="65"/>
                    <a:pt x="277" y="65"/>
                    <a:pt x="204" y="165"/>
                  </a:cubicBezTo>
                  <a:cubicBezTo>
                    <a:pt x="165" y="220"/>
                    <a:pt x="59" y="225"/>
                    <a:pt x="2" y="201"/>
                  </a:cubicBezTo>
                  <a:cubicBezTo>
                    <a:pt x="0" y="192"/>
                    <a:pt x="0" y="181"/>
                    <a:pt x="2" y="171"/>
                  </a:cubicBezTo>
                  <a:cubicBezTo>
                    <a:pt x="46" y="169"/>
                    <a:pt x="173" y="202"/>
                    <a:pt x="184" y="138"/>
                  </a:cubicBezTo>
                  <a:cubicBezTo>
                    <a:pt x="196" y="62"/>
                    <a:pt x="58" y="65"/>
                    <a:pt x="14" y="53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5" name="Freeform 402"/>
            <p:cNvSpPr>
              <a:spLocks/>
            </p:cNvSpPr>
            <p:nvPr/>
          </p:nvSpPr>
          <p:spPr bwMode="gray">
            <a:xfrm>
              <a:off x="6413845" y="2264711"/>
              <a:ext cx="800637" cy="1236158"/>
            </a:xfrm>
            <a:custGeom>
              <a:avLst/>
              <a:gdLst/>
              <a:ahLst/>
              <a:cxnLst>
                <a:cxn ang="0">
                  <a:pos x="326" y="79"/>
                </a:cxn>
                <a:cxn ang="0">
                  <a:pos x="223" y="165"/>
                </a:cxn>
                <a:cxn ang="0">
                  <a:pos x="176" y="376"/>
                </a:cxn>
                <a:cxn ang="0">
                  <a:pos x="125" y="636"/>
                </a:cxn>
                <a:cxn ang="0">
                  <a:pos x="85" y="954"/>
                </a:cxn>
                <a:cxn ang="0">
                  <a:pos x="32" y="1171"/>
                </a:cxn>
                <a:cxn ang="0">
                  <a:pos x="21" y="1390"/>
                </a:cxn>
                <a:cxn ang="0">
                  <a:pos x="67" y="1561"/>
                </a:cxn>
                <a:cxn ang="0">
                  <a:pos x="209" y="1652"/>
                </a:cxn>
                <a:cxn ang="0">
                  <a:pos x="392" y="1658"/>
                </a:cxn>
                <a:cxn ang="0">
                  <a:pos x="561" y="1671"/>
                </a:cxn>
                <a:cxn ang="0">
                  <a:pos x="900" y="1658"/>
                </a:cxn>
                <a:cxn ang="0">
                  <a:pos x="1045" y="1612"/>
                </a:cxn>
                <a:cxn ang="0">
                  <a:pos x="1070" y="1374"/>
                </a:cxn>
                <a:cxn ang="0">
                  <a:pos x="1076" y="805"/>
                </a:cxn>
                <a:cxn ang="0">
                  <a:pos x="835" y="125"/>
                </a:cxn>
                <a:cxn ang="0">
                  <a:pos x="723" y="47"/>
                </a:cxn>
                <a:cxn ang="0">
                  <a:pos x="599" y="52"/>
                </a:cxn>
                <a:cxn ang="0">
                  <a:pos x="300" y="79"/>
                </a:cxn>
              </a:cxnLst>
              <a:rect l="0" t="0" r="r" b="b"/>
              <a:pathLst>
                <a:path w="1088" h="1680">
                  <a:moveTo>
                    <a:pt x="326" y="79"/>
                  </a:moveTo>
                  <a:cubicBezTo>
                    <a:pt x="297" y="119"/>
                    <a:pt x="251" y="133"/>
                    <a:pt x="223" y="165"/>
                  </a:cubicBezTo>
                  <a:cubicBezTo>
                    <a:pt x="172" y="225"/>
                    <a:pt x="180" y="301"/>
                    <a:pt x="176" y="376"/>
                  </a:cubicBezTo>
                  <a:cubicBezTo>
                    <a:pt x="172" y="466"/>
                    <a:pt x="137" y="547"/>
                    <a:pt x="125" y="636"/>
                  </a:cubicBezTo>
                  <a:cubicBezTo>
                    <a:pt x="111" y="743"/>
                    <a:pt x="107" y="850"/>
                    <a:pt x="85" y="954"/>
                  </a:cubicBezTo>
                  <a:cubicBezTo>
                    <a:pt x="69" y="1026"/>
                    <a:pt x="40" y="1095"/>
                    <a:pt x="32" y="1171"/>
                  </a:cubicBezTo>
                  <a:cubicBezTo>
                    <a:pt x="25" y="1244"/>
                    <a:pt x="31" y="1322"/>
                    <a:pt x="21" y="1390"/>
                  </a:cubicBezTo>
                  <a:cubicBezTo>
                    <a:pt x="9" y="1472"/>
                    <a:pt x="0" y="1515"/>
                    <a:pt x="67" y="1561"/>
                  </a:cubicBezTo>
                  <a:cubicBezTo>
                    <a:pt x="111" y="1592"/>
                    <a:pt x="154" y="1641"/>
                    <a:pt x="209" y="1652"/>
                  </a:cubicBezTo>
                  <a:cubicBezTo>
                    <a:pt x="266" y="1663"/>
                    <a:pt x="334" y="1652"/>
                    <a:pt x="392" y="1658"/>
                  </a:cubicBezTo>
                  <a:cubicBezTo>
                    <a:pt x="446" y="1663"/>
                    <a:pt x="503" y="1671"/>
                    <a:pt x="561" y="1671"/>
                  </a:cubicBezTo>
                  <a:cubicBezTo>
                    <a:pt x="674" y="1671"/>
                    <a:pt x="793" y="1680"/>
                    <a:pt x="900" y="1658"/>
                  </a:cubicBezTo>
                  <a:cubicBezTo>
                    <a:pt x="942" y="1650"/>
                    <a:pt x="1014" y="1649"/>
                    <a:pt x="1045" y="1612"/>
                  </a:cubicBezTo>
                  <a:cubicBezTo>
                    <a:pt x="1088" y="1561"/>
                    <a:pt x="1070" y="1445"/>
                    <a:pt x="1070" y="1374"/>
                  </a:cubicBezTo>
                  <a:cubicBezTo>
                    <a:pt x="1070" y="1184"/>
                    <a:pt x="1077" y="994"/>
                    <a:pt x="1076" y="805"/>
                  </a:cubicBezTo>
                  <a:cubicBezTo>
                    <a:pt x="1076" y="561"/>
                    <a:pt x="1059" y="262"/>
                    <a:pt x="835" y="125"/>
                  </a:cubicBezTo>
                  <a:cubicBezTo>
                    <a:pt x="796" y="101"/>
                    <a:pt x="760" y="73"/>
                    <a:pt x="723" y="47"/>
                  </a:cubicBezTo>
                  <a:cubicBezTo>
                    <a:pt x="656" y="0"/>
                    <a:pt x="653" y="1"/>
                    <a:pt x="599" y="52"/>
                  </a:cubicBezTo>
                  <a:cubicBezTo>
                    <a:pt x="500" y="143"/>
                    <a:pt x="422" y="79"/>
                    <a:pt x="300" y="79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6" name="Freeform 409"/>
            <p:cNvSpPr>
              <a:spLocks/>
            </p:cNvSpPr>
            <p:nvPr/>
          </p:nvSpPr>
          <p:spPr bwMode="gray">
            <a:xfrm>
              <a:off x="6615407" y="2137294"/>
              <a:ext cx="328355" cy="403122"/>
            </a:xfrm>
            <a:custGeom>
              <a:avLst/>
              <a:gdLst/>
              <a:ahLst/>
              <a:cxnLst>
                <a:cxn ang="0">
                  <a:pos x="26" y="83"/>
                </a:cxn>
                <a:cxn ang="0">
                  <a:pos x="386" y="365"/>
                </a:cxn>
                <a:cxn ang="0">
                  <a:pos x="370" y="110"/>
                </a:cxn>
                <a:cxn ang="0">
                  <a:pos x="46" y="102"/>
                </a:cxn>
              </a:cxnLst>
              <a:rect l="0" t="0" r="r" b="b"/>
              <a:pathLst>
                <a:path w="446" h="548">
                  <a:moveTo>
                    <a:pt x="26" y="83"/>
                  </a:moveTo>
                  <a:cubicBezTo>
                    <a:pt x="0" y="271"/>
                    <a:pt x="191" y="548"/>
                    <a:pt x="386" y="365"/>
                  </a:cubicBezTo>
                  <a:cubicBezTo>
                    <a:pt x="446" y="309"/>
                    <a:pt x="413" y="170"/>
                    <a:pt x="370" y="110"/>
                  </a:cubicBezTo>
                  <a:cubicBezTo>
                    <a:pt x="290" y="0"/>
                    <a:pt x="139" y="48"/>
                    <a:pt x="46" y="102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7" name="Freeform 410"/>
            <p:cNvSpPr>
              <a:spLocks/>
            </p:cNvSpPr>
            <p:nvPr/>
          </p:nvSpPr>
          <p:spPr bwMode="gray">
            <a:xfrm>
              <a:off x="6625064" y="2176236"/>
              <a:ext cx="290659" cy="19657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14" y="220"/>
                </a:cxn>
                <a:cxn ang="0">
                  <a:pos x="327" y="207"/>
                </a:cxn>
                <a:cxn ang="0">
                  <a:pos x="390" y="0"/>
                </a:cxn>
              </a:cxnLst>
              <a:rect l="0" t="0" r="r" b="b"/>
              <a:pathLst>
                <a:path w="395" h="267">
                  <a:moveTo>
                    <a:pt x="0" y="57"/>
                  </a:moveTo>
                  <a:cubicBezTo>
                    <a:pt x="21" y="138"/>
                    <a:pt x="43" y="178"/>
                    <a:pt x="114" y="220"/>
                  </a:cubicBezTo>
                  <a:cubicBezTo>
                    <a:pt x="179" y="260"/>
                    <a:pt x="261" y="267"/>
                    <a:pt x="327" y="207"/>
                  </a:cubicBezTo>
                  <a:cubicBezTo>
                    <a:pt x="395" y="147"/>
                    <a:pt x="385" y="88"/>
                    <a:pt x="390" y="0"/>
                  </a:cubicBezTo>
                </a:path>
              </a:pathLst>
            </a:custGeom>
            <a:solidFill>
              <a:srgbClr val="E2CEC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8" name="Freeform 411"/>
            <p:cNvSpPr>
              <a:spLocks/>
            </p:cNvSpPr>
            <p:nvPr/>
          </p:nvSpPr>
          <p:spPr bwMode="gray">
            <a:xfrm>
              <a:off x="6502944" y="1724515"/>
              <a:ext cx="478202" cy="593780"/>
            </a:xfrm>
            <a:custGeom>
              <a:avLst/>
              <a:gdLst/>
              <a:ahLst/>
              <a:cxnLst>
                <a:cxn ang="0">
                  <a:pos x="120" y="363"/>
                </a:cxn>
                <a:cxn ang="0">
                  <a:pos x="140" y="611"/>
                </a:cxn>
                <a:cxn ang="0">
                  <a:pos x="284" y="761"/>
                </a:cxn>
                <a:cxn ang="0">
                  <a:pos x="497" y="748"/>
                </a:cxn>
                <a:cxn ang="0">
                  <a:pos x="578" y="540"/>
                </a:cxn>
                <a:cxn ang="0">
                  <a:pos x="608" y="538"/>
                </a:cxn>
                <a:cxn ang="0">
                  <a:pos x="642" y="415"/>
                </a:cxn>
                <a:cxn ang="0">
                  <a:pos x="597" y="296"/>
                </a:cxn>
                <a:cxn ang="0">
                  <a:pos x="476" y="77"/>
                </a:cxn>
                <a:cxn ang="0">
                  <a:pos x="87" y="342"/>
                </a:cxn>
                <a:cxn ang="0">
                  <a:pos x="82" y="532"/>
                </a:cxn>
                <a:cxn ang="0">
                  <a:pos x="127" y="585"/>
                </a:cxn>
              </a:cxnLst>
              <a:rect l="0" t="0" r="r" b="b"/>
              <a:pathLst>
                <a:path w="650" h="807">
                  <a:moveTo>
                    <a:pt x="120" y="363"/>
                  </a:moveTo>
                  <a:cubicBezTo>
                    <a:pt x="120" y="450"/>
                    <a:pt x="119" y="530"/>
                    <a:pt x="140" y="611"/>
                  </a:cubicBezTo>
                  <a:cubicBezTo>
                    <a:pt x="161" y="693"/>
                    <a:pt x="213" y="719"/>
                    <a:pt x="284" y="761"/>
                  </a:cubicBezTo>
                  <a:cubicBezTo>
                    <a:pt x="349" y="801"/>
                    <a:pt x="431" y="807"/>
                    <a:pt x="497" y="748"/>
                  </a:cubicBezTo>
                  <a:cubicBezTo>
                    <a:pt x="565" y="687"/>
                    <a:pt x="573" y="628"/>
                    <a:pt x="578" y="540"/>
                  </a:cubicBezTo>
                  <a:cubicBezTo>
                    <a:pt x="587" y="541"/>
                    <a:pt x="600" y="537"/>
                    <a:pt x="608" y="538"/>
                  </a:cubicBezTo>
                  <a:cubicBezTo>
                    <a:pt x="630" y="496"/>
                    <a:pt x="650" y="470"/>
                    <a:pt x="642" y="415"/>
                  </a:cubicBezTo>
                  <a:cubicBezTo>
                    <a:pt x="635" y="362"/>
                    <a:pt x="605" y="352"/>
                    <a:pt x="597" y="296"/>
                  </a:cubicBezTo>
                  <a:cubicBezTo>
                    <a:pt x="583" y="205"/>
                    <a:pt x="567" y="114"/>
                    <a:pt x="476" y="77"/>
                  </a:cubicBezTo>
                  <a:cubicBezTo>
                    <a:pt x="285" y="0"/>
                    <a:pt x="74" y="133"/>
                    <a:pt x="87" y="342"/>
                  </a:cubicBezTo>
                  <a:cubicBezTo>
                    <a:pt x="0" y="360"/>
                    <a:pt x="58" y="488"/>
                    <a:pt x="82" y="532"/>
                  </a:cubicBezTo>
                  <a:cubicBezTo>
                    <a:pt x="111" y="534"/>
                    <a:pt x="124" y="559"/>
                    <a:pt x="127" y="585"/>
                  </a:cubicBezTo>
                </a:path>
              </a:pathLst>
            </a:custGeom>
            <a:solidFill>
              <a:srgbClr val="F4DD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69" name="Freeform 412"/>
            <p:cNvSpPr>
              <a:spLocks/>
            </p:cNvSpPr>
            <p:nvPr/>
          </p:nvSpPr>
          <p:spPr bwMode="gray">
            <a:xfrm>
              <a:off x="6297644" y="3567849"/>
              <a:ext cx="224303" cy="290036"/>
            </a:xfrm>
            <a:custGeom>
              <a:avLst/>
              <a:gdLst/>
              <a:ahLst/>
              <a:cxnLst>
                <a:cxn ang="0">
                  <a:pos x="54" y="180"/>
                </a:cxn>
                <a:cxn ang="0">
                  <a:pos x="124" y="312"/>
                </a:cxn>
                <a:cxn ang="0">
                  <a:pos x="248" y="388"/>
                </a:cxn>
                <a:cxn ang="0">
                  <a:pos x="295" y="278"/>
                </a:cxn>
                <a:cxn ang="0">
                  <a:pos x="225" y="166"/>
                </a:cxn>
                <a:cxn ang="0">
                  <a:pos x="27" y="161"/>
                </a:cxn>
              </a:cxnLst>
              <a:rect l="0" t="0" r="r" b="b"/>
              <a:pathLst>
                <a:path w="305" h="394">
                  <a:moveTo>
                    <a:pt x="54" y="180"/>
                  </a:moveTo>
                  <a:cubicBezTo>
                    <a:pt x="51" y="221"/>
                    <a:pt x="101" y="280"/>
                    <a:pt x="124" y="312"/>
                  </a:cubicBezTo>
                  <a:cubicBezTo>
                    <a:pt x="155" y="357"/>
                    <a:pt x="188" y="394"/>
                    <a:pt x="248" y="388"/>
                  </a:cubicBezTo>
                  <a:cubicBezTo>
                    <a:pt x="261" y="346"/>
                    <a:pt x="289" y="322"/>
                    <a:pt x="295" y="278"/>
                  </a:cubicBezTo>
                  <a:cubicBezTo>
                    <a:pt x="305" y="206"/>
                    <a:pt x="278" y="202"/>
                    <a:pt x="225" y="166"/>
                  </a:cubicBezTo>
                  <a:cubicBezTo>
                    <a:pt x="188" y="140"/>
                    <a:pt x="0" y="0"/>
                    <a:pt x="27" y="161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0" name="Freeform 413"/>
            <p:cNvSpPr>
              <a:spLocks/>
            </p:cNvSpPr>
            <p:nvPr/>
          </p:nvSpPr>
          <p:spPr bwMode="gray">
            <a:xfrm>
              <a:off x="7153422" y="3553207"/>
              <a:ext cx="180377" cy="270098"/>
            </a:xfrm>
            <a:custGeom>
              <a:avLst/>
              <a:gdLst/>
              <a:ahLst/>
              <a:cxnLst>
                <a:cxn ang="0">
                  <a:pos x="215" y="161"/>
                </a:cxn>
                <a:cxn ang="0">
                  <a:pos x="170" y="247"/>
                </a:cxn>
                <a:cxn ang="0">
                  <a:pos x="71" y="357"/>
                </a:cxn>
                <a:cxn ang="0">
                  <a:pos x="6" y="227"/>
                </a:cxn>
                <a:cxn ang="0">
                  <a:pos x="221" y="148"/>
                </a:cxn>
              </a:cxnLst>
              <a:rect l="0" t="0" r="r" b="b"/>
              <a:pathLst>
                <a:path w="245" h="367">
                  <a:moveTo>
                    <a:pt x="215" y="161"/>
                  </a:moveTo>
                  <a:cubicBezTo>
                    <a:pt x="237" y="200"/>
                    <a:pt x="202" y="231"/>
                    <a:pt x="170" y="247"/>
                  </a:cubicBezTo>
                  <a:cubicBezTo>
                    <a:pt x="170" y="302"/>
                    <a:pt x="133" y="367"/>
                    <a:pt x="71" y="357"/>
                  </a:cubicBezTo>
                  <a:cubicBezTo>
                    <a:pt x="22" y="349"/>
                    <a:pt x="0" y="278"/>
                    <a:pt x="6" y="227"/>
                  </a:cubicBezTo>
                  <a:cubicBezTo>
                    <a:pt x="17" y="135"/>
                    <a:pt x="245" y="0"/>
                    <a:pt x="221" y="148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1" name="Freeform 414"/>
            <p:cNvSpPr>
              <a:spLocks/>
            </p:cNvSpPr>
            <p:nvPr/>
          </p:nvSpPr>
          <p:spPr bwMode="gray">
            <a:xfrm>
              <a:off x="6348424" y="3672212"/>
              <a:ext cx="136140" cy="190034"/>
            </a:xfrm>
            <a:custGeom>
              <a:avLst/>
              <a:gdLst/>
              <a:ahLst/>
              <a:cxnLst>
                <a:cxn ang="0">
                  <a:pos x="110" y="4"/>
                </a:cxn>
                <a:cxn ang="0">
                  <a:pos x="74" y="71"/>
                </a:cxn>
                <a:cxn ang="0">
                  <a:pos x="74" y="134"/>
                </a:cxn>
                <a:cxn ang="0">
                  <a:pos x="178" y="229"/>
                </a:cxn>
                <a:cxn ang="0">
                  <a:pos x="126" y="249"/>
                </a:cxn>
                <a:cxn ang="0">
                  <a:pos x="73" y="210"/>
                </a:cxn>
                <a:cxn ang="0">
                  <a:pos x="10" y="90"/>
                </a:cxn>
                <a:cxn ang="0">
                  <a:pos x="107" y="0"/>
                </a:cxn>
              </a:cxnLst>
              <a:rect l="0" t="0" r="r" b="b"/>
              <a:pathLst>
                <a:path w="185" h="258">
                  <a:moveTo>
                    <a:pt x="110" y="4"/>
                  </a:moveTo>
                  <a:cubicBezTo>
                    <a:pt x="132" y="37"/>
                    <a:pt x="94" y="53"/>
                    <a:pt x="74" y="71"/>
                  </a:cubicBezTo>
                  <a:cubicBezTo>
                    <a:pt x="44" y="99"/>
                    <a:pt x="53" y="104"/>
                    <a:pt x="74" y="134"/>
                  </a:cubicBezTo>
                  <a:cubicBezTo>
                    <a:pt x="106" y="179"/>
                    <a:pt x="109" y="228"/>
                    <a:pt x="178" y="229"/>
                  </a:cubicBezTo>
                  <a:cubicBezTo>
                    <a:pt x="185" y="258"/>
                    <a:pt x="143" y="255"/>
                    <a:pt x="126" y="249"/>
                  </a:cubicBezTo>
                  <a:cubicBezTo>
                    <a:pt x="110" y="244"/>
                    <a:pt x="85" y="223"/>
                    <a:pt x="73" y="210"/>
                  </a:cubicBezTo>
                  <a:cubicBezTo>
                    <a:pt x="46" y="182"/>
                    <a:pt x="0" y="133"/>
                    <a:pt x="10" y="90"/>
                  </a:cubicBezTo>
                  <a:cubicBezTo>
                    <a:pt x="20" y="49"/>
                    <a:pt x="76" y="24"/>
                    <a:pt x="107" y="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2" name="Freeform 419"/>
            <p:cNvSpPr>
              <a:spLocks/>
            </p:cNvSpPr>
            <p:nvPr/>
          </p:nvSpPr>
          <p:spPr bwMode="gray">
            <a:xfrm>
              <a:off x="6762761" y="2319852"/>
              <a:ext cx="239880" cy="247045"/>
            </a:xfrm>
            <a:custGeom>
              <a:avLst/>
              <a:gdLst/>
              <a:ahLst/>
              <a:cxnLst>
                <a:cxn ang="0">
                  <a:pos x="177" y="266"/>
                </a:cxn>
                <a:cxn ang="0">
                  <a:pos x="267" y="187"/>
                </a:cxn>
                <a:cxn ang="0">
                  <a:pos x="282" y="34"/>
                </a:cxn>
                <a:cxn ang="0">
                  <a:pos x="180" y="188"/>
                </a:cxn>
                <a:cxn ang="0">
                  <a:pos x="170" y="275"/>
                </a:cxn>
                <a:cxn ang="0">
                  <a:pos x="134" y="282"/>
                </a:cxn>
                <a:cxn ang="0">
                  <a:pos x="115" y="282"/>
                </a:cxn>
                <a:cxn ang="0">
                  <a:pos x="104" y="298"/>
                </a:cxn>
                <a:cxn ang="0">
                  <a:pos x="24" y="260"/>
                </a:cxn>
                <a:cxn ang="0">
                  <a:pos x="144" y="155"/>
                </a:cxn>
              </a:cxnLst>
              <a:rect l="0" t="0" r="r" b="b"/>
              <a:pathLst>
                <a:path w="326" h="336">
                  <a:moveTo>
                    <a:pt x="177" y="266"/>
                  </a:moveTo>
                  <a:cubicBezTo>
                    <a:pt x="186" y="318"/>
                    <a:pt x="258" y="202"/>
                    <a:pt x="267" y="187"/>
                  </a:cubicBezTo>
                  <a:cubicBezTo>
                    <a:pt x="287" y="153"/>
                    <a:pt x="326" y="57"/>
                    <a:pt x="282" y="34"/>
                  </a:cubicBezTo>
                  <a:cubicBezTo>
                    <a:pt x="213" y="0"/>
                    <a:pt x="180" y="141"/>
                    <a:pt x="180" y="188"/>
                  </a:cubicBezTo>
                  <a:cubicBezTo>
                    <a:pt x="180" y="212"/>
                    <a:pt x="189" y="258"/>
                    <a:pt x="170" y="275"/>
                  </a:cubicBezTo>
                  <a:cubicBezTo>
                    <a:pt x="163" y="281"/>
                    <a:pt x="143" y="280"/>
                    <a:pt x="134" y="282"/>
                  </a:cubicBezTo>
                  <a:cubicBezTo>
                    <a:pt x="129" y="284"/>
                    <a:pt x="120" y="280"/>
                    <a:pt x="115" y="282"/>
                  </a:cubicBezTo>
                  <a:cubicBezTo>
                    <a:pt x="107" y="286"/>
                    <a:pt x="110" y="295"/>
                    <a:pt x="104" y="298"/>
                  </a:cubicBezTo>
                  <a:cubicBezTo>
                    <a:pt x="60" y="325"/>
                    <a:pt x="0" y="336"/>
                    <a:pt x="24" y="260"/>
                  </a:cubicBezTo>
                  <a:cubicBezTo>
                    <a:pt x="42" y="204"/>
                    <a:pt x="111" y="200"/>
                    <a:pt x="144" y="155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3" name="Freeform 420"/>
            <p:cNvSpPr>
              <a:spLocks/>
            </p:cNvSpPr>
            <p:nvPr/>
          </p:nvSpPr>
          <p:spPr bwMode="gray">
            <a:xfrm>
              <a:off x="6588303" y="2355990"/>
              <a:ext cx="182558" cy="211842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3" y="96"/>
                </a:cxn>
                <a:cxn ang="0">
                  <a:pos x="54" y="156"/>
                </a:cxn>
                <a:cxn ang="0">
                  <a:pos x="91" y="288"/>
                </a:cxn>
                <a:cxn ang="0">
                  <a:pos x="107" y="237"/>
                </a:cxn>
                <a:cxn ang="0">
                  <a:pos x="157" y="244"/>
                </a:cxn>
                <a:cxn ang="0">
                  <a:pos x="189" y="230"/>
                </a:cxn>
                <a:cxn ang="0">
                  <a:pos x="212" y="247"/>
                </a:cxn>
                <a:cxn ang="0">
                  <a:pos x="232" y="216"/>
                </a:cxn>
                <a:cxn ang="0">
                  <a:pos x="173" y="180"/>
                </a:cxn>
                <a:cxn ang="0">
                  <a:pos x="114" y="110"/>
                </a:cxn>
                <a:cxn ang="0">
                  <a:pos x="75" y="35"/>
                </a:cxn>
                <a:cxn ang="0">
                  <a:pos x="0" y="41"/>
                </a:cxn>
              </a:cxnLst>
              <a:rect l="0" t="0" r="r" b="b"/>
              <a:pathLst>
                <a:path w="248" h="288">
                  <a:moveTo>
                    <a:pt x="0" y="38"/>
                  </a:moveTo>
                  <a:cubicBezTo>
                    <a:pt x="14" y="53"/>
                    <a:pt x="14" y="78"/>
                    <a:pt x="23" y="96"/>
                  </a:cubicBezTo>
                  <a:cubicBezTo>
                    <a:pt x="34" y="117"/>
                    <a:pt x="46" y="134"/>
                    <a:pt x="54" y="156"/>
                  </a:cubicBezTo>
                  <a:cubicBezTo>
                    <a:pt x="72" y="201"/>
                    <a:pt x="78" y="242"/>
                    <a:pt x="91" y="288"/>
                  </a:cubicBezTo>
                  <a:cubicBezTo>
                    <a:pt x="91" y="266"/>
                    <a:pt x="86" y="247"/>
                    <a:pt x="107" y="237"/>
                  </a:cubicBezTo>
                  <a:cubicBezTo>
                    <a:pt x="127" y="227"/>
                    <a:pt x="141" y="245"/>
                    <a:pt x="157" y="244"/>
                  </a:cubicBezTo>
                  <a:cubicBezTo>
                    <a:pt x="169" y="243"/>
                    <a:pt x="174" y="229"/>
                    <a:pt x="189" y="230"/>
                  </a:cubicBezTo>
                  <a:cubicBezTo>
                    <a:pt x="202" y="231"/>
                    <a:pt x="207" y="245"/>
                    <a:pt x="212" y="247"/>
                  </a:cubicBezTo>
                  <a:cubicBezTo>
                    <a:pt x="235" y="252"/>
                    <a:pt x="248" y="241"/>
                    <a:pt x="232" y="216"/>
                  </a:cubicBezTo>
                  <a:cubicBezTo>
                    <a:pt x="222" y="201"/>
                    <a:pt x="189" y="191"/>
                    <a:pt x="173" y="180"/>
                  </a:cubicBezTo>
                  <a:cubicBezTo>
                    <a:pt x="146" y="162"/>
                    <a:pt x="130" y="138"/>
                    <a:pt x="114" y="110"/>
                  </a:cubicBezTo>
                  <a:cubicBezTo>
                    <a:pt x="101" y="85"/>
                    <a:pt x="93" y="57"/>
                    <a:pt x="75" y="35"/>
                  </a:cubicBezTo>
                  <a:cubicBezTo>
                    <a:pt x="46" y="0"/>
                    <a:pt x="34" y="24"/>
                    <a:pt x="0" y="41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4" name="Freeform 422"/>
            <p:cNvSpPr>
              <a:spLocks/>
            </p:cNvSpPr>
            <p:nvPr/>
          </p:nvSpPr>
          <p:spPr bwMode="gray">
            <a:xfrm>
              <a:off x="6131286" y="2316737"/>
              <a:ext cx="522439" cy="1497534"/>
            </a:xfrm>
            <a:custGeom>
              <a:avLst/>
              <a:gdLst/>
              <a:ahLst/>
              <a:cxnLst>
                <a:cxn ang="0">
                  <a:pos x="710" y="8"/>
                </a:cxn>
                <a:cxn ang="0">
                  <a:pos x="461" y="124"/>
                </a:cxn>
                <a:cxn ang="0">
                  <a:pos x="220" y="242"/>
                </a:cxn>
                <a:cxn ang="0">
                  <a:pos x="97" y="511"/>
                </a:cxn>
                <a:cxn ang="0">
                  <a:pos x="45" y="889"/>
                </a:cxn>
                <a:cxn ang="0">
                  <a:pos x="19" y="1215"/>
                </a:cxn>
                <a:cxn ang="0">
                  <a:pos x="92" y="1547"/>
                </a:cxn>
                <a:cxn ang="0">
                  <a:pos x="103" y="1672"/>
                </a:cxn>
                <a:cxn ang="0">
                  <a:pos x="161" y="1815"/>
                </a:cxn>
                <a:cxn ang="0">
                  <a:pos x="285" y="2035"/>
                </a:cxn>
                <a:cxn ang="0">
                  <a:pos x="350" y="1892"/>
                </a:cxn>
                <a:cxn ang="0">
                  <a:pos x="424" y="1784"/>
                </a:cxn>
                <a:cxn ang="0">
                  <a:pos x="436" y="1691"/>
                </a:cxn>
                <a:cxn ang="0">
                  <a:pos x="438" y="1566"/>
                </a:cxn>
                <a:cxn ang="0">
                  <a:pos x="346" y="1448"/>
                </a:cxn>
                <a:cxn ang="0">
                  <a:pos x="312" y="1328"/>
                </a:cxn>
                <a:cxn ang="0">
                  <a:pos x="346" y="1417"/>
                </a:cxn>
                <a:cxn ang="0">
                  <a:pos x="351" y="1515"/>
                </a:cxn>
                <a:cxn ang="0">
                  <a:pos x="442" y="1684"/>
                </a:cxn>
                <a:cxn ang="0">
                  <a:pos x="480" y="1383"/>
                </a:cxn>
                <a:cxn ang="0">
                  <a:pos x="645" y="1164"/>
                </a:cxn>
                <a:cxn ang="0">
                  <a:pos x="651" y="830"/>
                </a:cxn>
                <a:cxn ang="0">
                  <a:pos x="633" y="484"/>
                </a:cxn>
                <a:cxn ang="0">
                  <a:pos x="638" y="211"/>
                </a:cxn>
                <a:cxn ang="0">
                  <a:pos x="689" y="0"/>
                </a:cxn>
              </a:cxnLst>
              <a:rect l="0" t="0" r="r" b="b"/>
              <a:pathLst>
                <a:path w="710" h="2035">
                  <a:moveTo>
                    <a:pt x="710" y="8"/>
                  </a:moveTo>
                  <a:cubicBezTo>
                    <a:pt x="634" y="55"/>
                    <a:pt x="553" y="92"/>
                    <a:pt x="461" y="124"/>
                  </a:cubicBezTo>
                  <a:cubicBezTo>
                    <a:pt x="373" y="155"/>
                    <a:pt x="294" y="189"/>
                    <a:pt x="220" y="242"/>
                  </a:cubicBezTo>
                  <a:cubicBezTo>
                    <a:pt x="122" y="311"/>
                    <a:pt x="102" y="391"/>
                    <a:pt x="97" y="511"/>
                  </a:cubicBezTo>
                  <a:cubicBezTo>
                    <a:pt x="92" y="641"/>
                    <a:pt x="50" y="759"/>
                    <a:pt x="45" y="889"/>
                  </a:cubicBezTo>
                  <a:cubicBezTo>
                    <a:pt x="40" y="1001"/>
                    <a:pt x="36" y="1107"/>
                    <a:pt x="19" y="1215"/>
                  </a:cubicBezTo>
                  <a:cubicBezTo>
                    <a:pt x="0" y="1330"/>
                    <a:pt x="58" y="1440"/>
                    <a:pt x="92" y="1547"/>
                  </a:cubicBezTo>
                  <a:cubicBezTo>
                    <a:pt x="109" y="1602"/>
                    <a:pt x="106" y="1613"/>
                    <a:pt x="103" y="1672"/>
                  </a:cubicBezTo>
                  <a:cubicBezTo>
                    <a:pt x="100" y="1744"/>
                    <a:pt x="128" y="1759"/>
                    <a:pt x="161" y="1815"/>
                  </a:cubicBezTo>
                  <a:cubicBezTo>
                    <a:pt x="199" y="1882"/>
                    <a:pt x="204" y="1990"/>
                    <a:pt x="285" y="2035"/>
                  </a:cubicBezTo>
                  <a:cubicBezTo>
                    <a:pt x="302" y="1952"/>
                    <a:pt x="281" y="1934"/>
                    <a:pt x="350" y="1892"/>
                  </a:cubicBezTo>
                  <a:cubicBezTo>
                    <a:pt x="393" y="1865"/>
                    <a:pt x="418" y="1834"/>
                    <a:pt x="424" y="1784"/>
                  </a:cubicBezTo>
                  <a:cubicBezTo>
                    <a:pt x="484" y="1758"/>
                    <a:pt x="441" y="1724"/>
                    <a:pt x="436" y="1691"/>
                  </a:cubicBezTo>
                  <a:cubicBezTo>
                    <a:pt x="430" y="1650"/>
                    <a:pt x="449" y="1610"/>
                    <a:pt x="438" y="1566"/>
                  </a:cubicBezTo>
                  <a:cubicBezTo>
                    <a:pt x="423" y="1511"/>
                    <a:pt x="375" y="1496"/>
                    <a:pt x="346" y="1448"/>
                  </a:cubicBezTo>
                  <a:cubicBezTo>
                    <a:pt x="323" y="1410"/>
                    <a:pt x="333" y="1365"/>
                    <a:pt x="312" y="1328"/>
                  </a:cubicBezTo>
                  <a:cubicBezTo>
                    <a:pt x="315" y="1365"/>
                    <a:pt x="336" y="1385"/>
                    <a:pt x="346" y="1417"/>
                  </a:cubicBezTo>
                  <a:cubicBezTo>
                    <a:pt x="357" y="1451"/>
                    <a:pt x="344" y="1485"/>
                    <a:pt x="351" y="1515"/>
                  </a:cubicBezTo>
                  <a:cubicBezTo>
                    <a:pt x="364" y="1569"/>
                    <a:pt x="421" y="1628"/>
                    <a:pt x="442" y="1684"/>
                  </a:cubicBezTo>
                  <a:cubicBezTo>
                    <a:pt x="541" y="1665"/>
                    <a:pt x="458" y="1450"/>
                    <a:pt x="480" y="1383"/>
                  </a:cubicBezTo>
                  <a:cubicBezTo>
                    <a:pt x="507" y="1304"/>
                    <a:pt x="600" y="1240"/>
                    <a:pt x="645" y="1164"/>
                  </a:cubicBezTo>
                  <a:cubicBezTo>
                    <a:pt x="695" y="1079"/>
                    <a:pt x="681" y="927"/>
                    <a:pt x="651" y="830"/>
                  </a:cubicBezTo>
                  <a:cubicBezTo>
                    <a:pt x="617" y="717"/>
                    <a:pt x="628" y="605"/>
                    <a:pt x="633" y="484"/>
                  </a:cubicBezTo>
                  <a:cubicBezTo>
                    <a:pt x="637" y="395"/>
                    <a:pt x="637" y="302"/>
                    <a:pt x="638" y="211"/>
                  </a:cubicBezTo>
                  <a:cubicBezTo>
                    <a:pt x="639" y="165"/>
                    <a:pt x="655" y="22"/>
                    <a:pt x="689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5" name="Freeform 423"/>
            <p:cNvSpPr>
              <a:spLocks/>
            </p:cNvSpPr>
            <p:nvPr/>
          </p:nvSpPr>
          <p:spPr bwMode="gray">
            <a:xfrm>
              <a:off x="6927562" y="2289634"/>
              <a:ext cx="524620" cy="1473857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78" y="195"/>
                </a:cxn>
                <a:cxn ang="0">
                  <a:pos x="78" y="378"/>
                </a:cxn>
                <a:cxn ang="0">
                  <a:pos x="52" y="756"/>
                </a:cxn>
                <a:cxn ang="0">
                  <a:pos x="223" y="1375"/>
                </a:cxn>
                <a:cxn ang="0">
                  <a:pos x="289" y="1722"/>
                </a:cxn>
                <a:cxn ang="0">
                  <a:pos x="365" y="1853"/>
                </a:cxn>
                <a:cxn ang="0">
                  <a:pos x="500" y="2003"/>
                </a:cxn>
                <a:cxn ang="0">
                  <a:pos x="605" y="1786"/>
                </a:cxn>
                <a:cxn ang="0">
                  <a:pos x="660" y="1638"/>
                </a:cxn>
                <a:cxn ang="0">
                  <a:pos x="690" y="1636"/>
                </a:cxn>
                <a:cxn ang="0">
                  <a:pos x="664" y="1494"/>
                </a:cxn>
                <a:cxn ang="0">
                  <a:pos x="685" y="1355"/>
                </a:cxn>
                <a:cxn ang="0">
                  <a:pos x="685" y="1173"/>
                </a:cxn>
                <a:cxn ang="0">
                  <a:pos x="698" y="996"/>
                </a:cxn>
                <a:cxn ang="0">
                  <a:pos x="581" y="306"/>
                </a:cxn>
                <a:cxn ang="0">
                  <a:pos x="553" y="209"/>
                </a:cxn>
                <a:cxn ang="0">
                  <a:pos x="478" y="156"/>
                </a:cxn>
                <a:cxn ang="0">
                  <a:pos x="255" y="58"/>
                </a:cxn>
                <a:cxn ang="0">
                  <a:pos x="124" y="53"/>
                </a:cxn>
                <a:cxn ang="0">
                  <a:pos x="0" y="0"/>
                </a:cxn>
              </a:cxnLst>
              <a:rect l="0" t="0" r="r" b="b"/>
              <a:pathLst>
                <a:path w="713" h="2003">
                  <a:moveTo>
                    <a:pt x="26" y="26"/>
                  </a:moveTo>
                  <a:cubicBezTo>
                    <a:pt x="41" y="88"/>
                    <a:pt x="75" y="128"/>
                    <a:pt x="78" y="195"/>
                  </a:cubicBezTo>
                  <a:cubicBezTo>
                    <a:pt x="81" y="255"/>
                    <a:pt x="81" y="318"/>
                    <a:pt x="78" y="378"/>
                  </a:cubicBezTo>
                  <a:cubicBezTo>
                    <a:pt x="72" y="504"/>
                    <a:pt x="69" y="632"/>
                    <a:pt x="52" y="756"/>
                  </a:cubicBezTo>
                  <a:cubicBezTo>
                    <a:pt x="21" y="976"/>
                    <a:pt x="157" y="1175"/>
                    <a:pt x="223" y="1375"/>
                  </a:cubicBezTo>
                  <a:cubicBezTo>
                    <a:pt x="259" y="1483"/>
                    <a:pt x="243" y="1613"/>
                    <a:pt x="289" y="1722"/>
                  </a:cubicBezTo>
                  <a:cubicBezTo>
                    <a:pt x="305" y="1763"/>
                    <a:pt x="322" y="1844"/>
                    <a:pt x="365" y="1853"/>
                  </a:cubicBezTo>
                  <a:cubicBezTo>
                    <a:pt x="439" y="1868"/>
                    <a:pt x="480" y="1987"/>
                    <a:pt x="500" y="2003"/>
                  </a:cubicBezTo>
                  <a:cubicBezTo>
                    <a:pt x="528" y="1954"/>
                    <a:pt x="585" y="1837"/>
                    <a:pt x="605" y="1786"/>
                  </a:cubicBezTo>
                  <a:cubicBezTo>
                    <a:pt x="627" y="1729"/>
                    <a:pt x="664" y="1706"/>
                    <a:pt x="660" y="1638"/>
                  </a:cubicBezTo>
                  <a:cubicBezTo>
                    <a:pt x="669" y="1639"/>
                    <a:pt x="681" y="1635"/>
                    <a:pt x="690" y="1636"/>
                  </a:cubicBezTo>
                  <a:cubicBezTo>
                    <a:pt x="713" y="1578"/>
                    <a:pt x="679" y="1543"/>
                    <a:pt x="664" y="1494"/>
                  </a:cubicBezTo>
                  <a:cubicBezTo>
                    <a:pt x="646" y="1434"/>
                    <a:pt x="677" y="1415"/>
                    <a:pt x="685" y="1355"/>
                  </a:cubicBezTo>
                  <a:cubicBezTo>
                    <a:pt x="693" y="1296"/>
                    <a:pt x="680" y="1233"/>
                    <a:pt x="685" y="1173"/>
                  </a:cubicBezTo>
                  <a:cubicBezTo>
                    <a:pt x="690" y="1114"/>
                    <a:pt x="705" y="1058"/>
                    <a:pt x="698" y="996"/>
                  </a:cubicBezTo>
                  <a:cubicBezTo>
                    <a:pt x="673" y="769"/>
                    <a:pt x="636" y="526"/>
                    <a:pt x="581" y="306"/>
                  </a:cubicBezTo>
                  <a:cubicBezTo>
                    <a:pt x="574" y="278"/>
                    <a:pt x="570" y="231"/>
                    <a:pt x="553" y="209"/>
                  </a:cubicBezTo>
                  <a:cubicBezTo>
                    <a:pt x="533" y="182"/>
                    <a:pt x="477" y="162"/>
                    <a:pt x="478" y="156"/>
                  </a:cubicBezTo>
                  <a:cubicBezTo>
                    <a:pt x="389" y="166"/>
                    <a:pt x="332" y="77"/>
                    <a:pt x="255" y="58"/>
                  </a:cubicBezTo>
                  <a:cubicBezTo>
                    <a:pt x="213" y="48"/>
                    <a:pt x="165" y="63"/>
                    <a:pt x="124" y="53"/>
                  </a:cubicBezTo>
                  <a:cubicBezTo>
                    <a:pt x="82" y="43"/>
                    <a:pt x="34" y="21"/>
                    <a:pt x="0" y="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6" name="Freeform 425"/>
            <p:cNvSpPr>
              <a:spLocks/>
            </p:cNvSpPr>
            <p:nvPr/>
          </p:nvSpPr>
          <p:spPr bwMode="gray">
            <a:xfrm>
              <a:off x="6702324" y="2488391"/>
              <a:ext cx="224615" cy="991294"/>
            </a:xfrm>
            <a:custGeom>
              <a:avLst/>
              <a:gdLst/>
              <a:ahLst/>
              <a:cxnLst>
                <a:cxn ang="0">
                  <a:pos x="65" y="43"/>
                </a:cxn>
                <a:cxn ang="0">
                  <a:pos x="51" y="199"/>
                </a:cxn>
                <a:cxn ang="0">
                  <a:pos x="12" y="343"/>
                </a:cxn>
                <a:cxn ang="0">
                  <a:pos x="25" y="499"/>
                </a:cxn>
                <a:cxn ang="0">
                  <a:pos x="6" y="676"/>
                </a:cxn>
                <a:cxn ang="0">
                  <a:pos x="19" y="1021"/>
                </a:cxn>
                <a:cxn ang="0">
                  <a:pos x="19" y="1222"/>
                </a:cxn>
                <a:cxn ang="0">
                  <a:pos x="125" y="1313"/>
                </a:cxn>
                <a:cxn ang="0">
                  <a:pos x="215" y="1300"/>
                </a:cxn>
                <a:cxn ang="0">
                  <a:pos x="274" y="1238"/>
                </a:cxn>
                <a:cxn ang="0">
                  <a:pos x="260" y="923"/>
                </a:cxn>
                <a:cxn ang="0">
                  <a:pos x="233" y="599"/>
                </a:cxn>
                <a:cxn ang="0">
                  <a:pos x="195" y="271"/>
                </a:cxn>
                <a:cxn ang="0">
                  <a:pos x="109" y="5"/>
                </a:cxn>
                <a:cxn ang="0">
                  <a:pos x="71" y="10"/>
                </a:cxn>
              </a:cxnLst>
              <a:rect l="0" t="0" r="r" b="b"/>
              <a:pathLst>
                <a:path w="305" h="1347">
                  <a:moveTo>
                    <a:pt x="65" y="43"/>
                  </a:moveTo>
                  <a:cubicBezTo>
                    <a:pt x="65" y="98"/>
                    <a:pt x="64" y="149"/>
                    <a:pt x="51" y="199"/>
                  </a:cubicBezTo>
                  <a:cubicBezTo>
                    <a:pt x="38" y="249"/>
                    <a:pt x="15" y="290"/>
                    <a:pt x="12" y="343"/>
                  </a:cubicBezTo>
                  <a:cubicBezTo>
                    <a:pt x="10" y="396"/>
                    <a:pt x="24" y="446"/>
                    <a:pt x="25" y="499"/>
                  </a:cubicBezTo>
                  <a:cubicBezTo>
                    <a:pt x="27" y="562"/>
                    <a:pt x="9" y="614"/>
                    <a:pt x="6" y="676"/>
                  </a:cubicBezTo>
                  <a:cubicBezTo>
                    <a:pt x="1" y="794"/>
                    <a:pt x="13" y="908"/>
                    <a:pt x="19" y="1021"/>
                  </a:cubicBezTo>
                  <a:cubicBezTo>
                    <a:pt x="21" y="1070"/>
                    <a:pt x="0" y="1184"/>
                    <a:pt x="19" y="1222"/>
                  </a:cubicBezTo>
                  <a:cubicBezTo>
                    <a:pt x="28" y="1241"/>
                    <a:pt x="107" y="1301"/>
                    <a:pt x="125" y="1313"/>
                  </a:cubicBezTo>
                  <a:cubicBezTo>
                    <a:pt x="174" y="1347"/>
                    <a:pt x="167" y="1337"/>
                    <a:pt x="215" y="1300"/>
                  </a:cubicBezTo>
                  <a:cubicBezTo>
                    <a:pt x="241" y="1280"/>
                    <a:pt x="266" y="1268"/>
                    <a:pt x="274" y="1238"/>
                  </a:cubicBezTo>
                  <a:cubicBezTo>
                    <a:pt x="305" y="1224"/>
                    <a:pt x="260" y="978"/>
                    <a:pt x="260" y="923"/>
                  </a:cubicBezTo>
                  <a:cubicBezTo>
                    <a:pt x="260" y="807"/>
                    <a:pt x="243" y="709"/>
                    <a:pt x="233" y="599"/>
                  </a:cubicBezTo>
                  <a:cubicBezTo>
                    <a:pt x="223" y="492"/>
                    <a:pt x="225" y="372"/>
                    <a:pt x="195" y="271"/>
                  </a:cubicBezTo>
                  <a:cubicBezTo>
                    <a:pt x="171" y="188"/>
                    <a:pt x="157" y="79"/>
                    <a:pt x="109" y="5"/>
                  </a:cubicBezTo>
                  <a:cubicBezTo>
                    <a:pt x="94" y="0"/>
                    <a:pt x="80" y="4"/>
                    <a:pt x="71" y="10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7" name="Freeform 426"/>
            <p:cNvSpPr>
              <a:spLocks/>
            </p:cNvSpPr>
            <p:nvPr/>
          </p:nvSpPr>
          <p:spPr bwMode="gray">
            <a:xfrm>
              <a:off x="6710424" y="2429511"/>
              <a:ext cx="114021" cy="15015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144" y="76"/>
                </a:cxn>
                <a:cxn ang="0">
                  <a:pos x="27" y="55"/>
                </a:cxn>
              </a:cxnLst>
              <a:rect l="0" t="0" r="r" b="b"/>
              <a:pathLst>
                <a:path w="155" h="204">
                  <a:moveTo>
                    <a:pt x="27" y="55"/>
                  </a:moveTo>
                  <a:cubicBezTo>
                    <a:pt x="77" y="0"/>
                    <a:pt x="89" y="9"/>
                    <a:pt x="144" y="76"/>
                  </a:cubicBezTo>
                  <a:cubicBezTo>
                    <a:pt x="155" y="204"/>
                    <a:pt x="0" y="167"/>
                    <a:pt x="27" y="55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8" name="Freeform 427"/>
            <p:cNvSpPr>
              <a:spLocks/>
            </p:cNvSpPr>
            <p:nvPr/>
          </p:nvSpPr>
          <p:spPr bwMode="gray">
            <a:xfrm>
              <a:off x="6691420" y="2404277"/>
              <a:ext cx="152339" cy="142993"/>
            </a:xfrm>
            <a:custGeom>
              <a:avLst/>
              <a:gdLst/>
              <a:ahLst/>
              <a:cxnLst>
                <a:cxn ang="0">
                  <a:pos x="27" y="78"/>
                </a:cxn>
                <a:cxn ang="0">
                  <a:pos x="196" y="66"/>
                </a:cxn>
                <a:cxn ang="0">
                  <a:pos x="27" y="78"/>
                </a:cxn>
              </a:cxnLst>
              <a:rect l="0" t="0" r="r" b="b"/>
              <a:pathLst>
                <a:path w="207" h="194">
                  <a:moveTo>
                    <a:pt x="27" y="78"/>
                  </a:moveTo>
                  <a:cubicBezTo>
                    <a:pt x="77" y="23"/>
                    <a:pt x="142" y="0"/>
                    <a:pt x="196" y="66"/>
                  </a:cubicBezTo>
                  <a:cubicBezTo>
                    <a:pt x="207" y="194"/>
                    <a:pt x="0" y="190"/>
                    <a:pt x="27" y="78"/>
                  </a:cubicBezTo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79" name="Freeform 428"/>
            <p:cNvSpPr>
              <a:spLocks/>
            </p:cNvSpPr>
            <p:nvPr/>
          </p:nvSpPr>
          <p:spPr bwMode="gray">
            <a:xfrm>
              <a:off x="6592665" y="2313310"/>
              <a:ext cx="158881" cy="236141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" y="157"/>
                </a:cxn>
                <a:cxn ang="0">
                  <a:pos x="116" y="321"/>
                </a:cxn>
                <a:cxn ang="0">
                  <a:pos x="199" y="157"/>
                </a:cxn>
                <a:cxn ang="0">
                  <a:pos x="64" y="0"/>
                </a:cxn>
              </a:cxnLst>
              <a:rect l="0" t="0" r="r" b="b"/>
              <a:pathLst>
                <a:path w="216" h="321">
                  <a:moveTo>
                    <a:pt x="64" y="0"/>
                  </a:moveTo>
                  <a:cubicBezTo>
                    <a:pt x="0" y="59"/>
                    <a:pt x="8" y="82"/>
                    <a:pt x="44" y="157"/>
                  </a:cubicBezTo>
                  <a:cubicBezTo>
                    <a:pt x="69" y="212"/>
                    <a:pt x="82" y="269"/>
                    <a:pt x="116" y="321"/>
                  </a:cubicBezTo>
                  <a:cubicBezTo>
                    <a:pt x="139" y="272"/>
                    <a:pt x="216" y="223"/>
                    <a:pt x="199" y="157"/>
                  </a:cubicBezTo>
                  <a:cubicBezTo>
                    <a:pt x="190" y="118"/>
                    <a:pt x="98" y="14"/>
                    <a:pt x="64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0" name="Freeform 429"/>
            <p:cNvSpPr>
              <a:spLocks/>
            </p:cNvSpPr>
            <p:nvPr/>
          </p:nvSpPr>
          <p:spPr bwMode="gray">
            <a:xfrm>
              <a:off x="6809803" y="2256611"/>
              <a:ext cx="209661" cy="280379"/>
            </a:xfrm>
            <a:custGeom>
              <a:avLst/>
              <a:gdLst/>
              <a:ahLst/>
              <a:cxnLst>
                <a:cxn ang="0">
                  <a:pos x="139" y="0"/>
                </a:cxn>
                <a:cxn ang="0">
                  <a:pos x="14" y="230"/>
                </a:cxn>
                <a:cxn ang="0">
                  <a:pos x="108" y="381"/>
                </a:cxn>
                <a:cxn ang="0">
                  <a:pos x="139" y="0"/>
                </a:cxn>
              </a:cxnLst>
              <a:rect l="0" t="0" r="r" b="b"/>
              <a:pathLst>
                <a:path w="285" h="381">
                  <a:moveTo>
                    <a:pt x="139" y="0"/>
                  </a:moveTo>
                  <a:cubicBezTo>
                    <a:pt x="137" y="100"/>
                    <a:pt x="30" y="143"/>
                    <a:pt x="14" y="230"/>
                  </a:cubicBezTo>
                  <a:cubicBezTo>
                    <a:pt x="0" y="301"/>
                    <a:pt x="66" y="333"/>
                    <a:pt x="108" y="381"/>
                  </a:cubicBezTo>
                  <a:cubicBezTo>
                    <a:pt x="181" y="285"/>
                    <a:pt x="285" y="67"/>
                    <a:pt x="139" y="0"/>
                  </a:cubicBez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1" name="Freeform 430"/>
            <p:cNvSpPr>
              <a:spLocks/>
            </p:cNvSpPr>
            <p:nvPr/>
          </p:nvSpPr>
          <p:spPr bwMode="gray">
            <a:xfrm>
              <a:off x="6759646" y="3542926"/>
              <a:ext cx="114021" cy="34580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55" y="44"/>
                </a:cxn>
                <a:cxn ang="0">
                  <a:pos x="0" y="19"/>
                </a:cxn>
              </a:cxnLst>
              <a:rect l="0" t="0" r="r" b="b"/>
              <a:pathLst>
                <a:path w="155" h="47">
                  <a:moveTo>
                    <a:pt x="0" y="45"/>
                  </a:moveTo>
                  <a:cubicBezTo>
                    <a:pt x="51" y="45"/>
                    <a:pt x="104" y="47"/>
                    <a:pt x="155" y="44"/>
                  </a:cubicBezTo>
                  <a:cubicBezTo>
                    <a:pt x="142" y="0"/>
                    <a:pt x="41" y="19"/>
                    <a:pt x="0" y="19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2" name="Freeform 431"/>
            <p:cNvSpPr>
              <a:spLocks/>
            </p:cNvSpPr>
            <p:nvPr/>
          </p:nvSpPr>
          <p:spPr bwMode="gray">
            <a:xfrm>
              <a:off x="6783945" y="1717973"/>
              <a:ext cx="205300" cy="330224"/>
            </a:xfrm>
            <a:custGeom>
              <a:avLst/>
              <a:gdLst/>
              <a:ahLst/>
              <a:cxnLst>
                <a:cxn ang="0">
                  <a:pos x="110" y="150"/>
                </a:cxn>
                <a:cxn ang="0">
                  <a:pos x="144" y="299"/>
                </a:cxn>
                <a:cxn ang="0">
                  <a:pos x="174" y="301"/>
                </a:cxn>
                <a:cxn ang="0">
                  <a:pos x="213" y="449"/>
                </a:cxn>
                <a:cxn ang="0">
                  <a:pos x="215" y="412"/>
                </a:cxn>
                <a:cxn ang="0">
                  <a:pos x="246" y="423"/>
                </a:cxn>
                <a:cxn ang="0">
                  <a:pos x="242" y="321"/>
                </a:cxn>
                <a:cxn ang="0">
                  <a:pos x="265" y="332"/>
                </a:cxn>
                <a:cxn ang="0">
                  <a:pos x="254" y="268"/>
                </a:cxn>
                <a:cxn ang="0">
                  <a:pos x="272" y="274"/>
                </a:cxn>
                <a:cxn ang="0">
                  <a:pos x="144" y="64"/>
                </a:cxn>
                <a:cxn ang="0">
                  <a:pos x="36" y="32"/>
                </a:cxn>
                <a:cxn ang="0">
                  <a:pos x="78" y="150"/>
                </a:cxn>
              </a:cxnLst>
              <a:rect l="0" t="0" r="r" b="b"/>
              <a:pathLst>
                <a:path w="279" h="449">
                  <a:moveTo>
                    <a:pt x="110" y="150"/>
                  </a:moveTo>
                  <a:cubicBezTo>
                    <a:pt x="154" y="187"/>
                    <a:pt x="141" y="247"/>
                    <a:pt x="144" y="299"/>
                  </a:cubicBezTo>
                  <a:cubicBezTo>
                    <a:pt x="153" y="298"/>
                    <a:pt x="165" y="302"/>
                    <a:pt x="174" y="301"/>
                  </a:cubicBezTo>
                  <a:cubicBezTo>
                    <a:pt x="177" y="347"/>
                    <a:pt x="156" y="440"/>
                    <a:pt x="213" y="449"/>
                  </a:cubicBezTo>
                  <a:cubicBezTo>
                    <a:pt x="212" y="438"/>
                    <a:pt x="217" y="423"/>
                    <a:pt x="215" y="412"/>
                  </a:cubicBezTo>
                  <a:cubicBezTo>
                    <a:pt x="223" y="417"/>
                    <a:pt x="240" y="420"/>
                    <a:pt x="246" y="423"/>
                  </a:cubicBezTo>
                  <a:cubicBezTo>
                    <a:pt x="253" y="387"/>
                    <a:pt x="238" y="357"/>
                    <a:pt x="242" y="321"/>
                  </a:cubicBezTo>
                  <a:cubicBezTo>
                    <a:pt x="248" y="324"/>
                    <a:pt x="258" y="327"/>
                    <a:pt x="265" y="332"/>
                  </a:cubicBezTo>
                  <a:cubicBezTo>
                    <a:pt x="265" y="310"/>
                    <a:pt x="261" y="287"/>
                    <a:pt x="254" y="268"/>
                  </a:cubicBezTo>
                  <a:cubicBezTo>
                    <a:pt x="261" y="269"/>
                    <a:pt x="266" y="272"/>
                    <a:pt x="272" y="274"/>
                  </a:cubicBezTo>
                  <a:cubicBezTo>
                    <a:pt x="279" y="182"/>
                    <a:pt x="203" y="125"/>
                    <a:pt x="144" y="64"/>
                  </a:cubicBezTo>
                  <a:cubicBezTo>
                    <a:pt x="125" y="43"/>
                    <a:pt x="67" y="0"/>
                    <a:pt x="36" y="32"/>
                  </a:cubicBezTo>
                  <a:cubicBezTo>
                    <a:pt x="0" y="71"/>
                    <a:pt x="65" y="124"/>
                    <a:pt x="78" y="150"/>
                  </a:cubicBezTo>
                </a:path>
              </a:pathLst>
            </a:custGeom>
            <a:solidFill>
              <a:srgbClr val="877468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3" name="Freeform 432"/>
            <p:cNvSpPr>
              <a:spLocks/>
            </p:cNvSpPr>
            <p:nvPr/>
          </p:nvSpPr>
          <p:spPr bwMode="gray">
            <a:xfrm>
              <a:off x="6783945" y="1717973"/>
              <a:ext cx="205300" cy="330224"/>
            </a:xfrm>
            <a:custGeom>
              <a:avLst/>
              <a:gdLst/>
              <a:ahLst/>
              <a:cxnLst>
                <a:cxn ang="0">
                  <a:pos x="110" y="150"/>
                </a:cxn>
                <a:cxn ang="0">
                  <a:pos x="144" y="299"/>
                </a:cxn>
                <a:cxn ang="0">
                  <a:pos x="174" y="301"/>
                </a:cxn>
                <a:cxn ang="0">
                  <a:pos x="213" y="449"/>
                </a:cxn>
                <a:cxn ang="0">
                  <a:pos x="215" y="412"/>
                </a:cxn>
                <a:cxn ang="0">
                  <a:pos x="246" y="423"/>
                </a:cxn>
                <a:cxn ang="0">
                  <a:pos x="242" y="321"/>
                </a:cxn>
                <a:cxn ang="0">
                  <a:pos x="265" y="332"/>
                </a:cxn>
                <a:cxn ang="0">
                  <a:pos x="254" y="268"/>
                </a:cxn>
                <a:cxn ang="0">
                  <a:pos x="272" y="274"/>
                </a:cxn>
                <a:cxn ang="0">
                  <a:pos x="144" y="64"/>
                </a:cxn>
                <a:cxn ang="0">
                  <a:pos x="36" y="32"/>
                </a:cxn>
                <a:cxn ang="0">
                  <a:pos x="78" y="150"/>
                </a:cxn>
              </a:cxnLst>
              <a:rect l="0" t="0" r="r" b="b"/>
              <a:pathLst>
                <a:path w="279" h="449">
                  <a:moveTo>
                    <a:pt x="110" y="150"/>
                  </a:moveTo>
                  <a:cubicBezTo>
                    <a:pt x="154" y="187"/>
                    <a:pt x="141" y="247"/>
                    <a:pt x="144" y="299"/>
                  </a:cubicBezTo>
                  <a:cubicBezTo>
                    <a:pt x="153" y="298"/>
                    <a:pt x="165" y="302"/>
                    <a:pt x="174" y="301"/>
                  </a:cubicBezTo>
                  <a:cubicBezTo>
                    <a:pt x="177" y="347"/>
                    <a:pt x="156" y="440"/>
                    <a:pt x="213" y="449"/>
                  </a:cubicBezTo>
                  <a:cubicBezTo>
                    <a:pt x="212" y="438"/>
                    <a:pt x="217" y="423"/>
                    <a:pt x="215" y="412"/>
                  </a:cubicBezTo>
                  <a:cubicBezTo>
                    <a:pt x="223" y="417"/>
                    <a:pt x="240" y="420"/>
                    <a:pt x="246" y="423"/>
                  </a:cubicBezTo>
                  <a:cubicBezTo>
                    <a:pt x="253" y="387"/>
                    <a:pt x="238" y="357"/>
                    <a:pt x="242" y="321"/>
                  </a:cubicBezTo>
                  <a:cubicBezTo>
                    <a:pt x="248" y="324"/>
                    <a:pt x="258" y="327"/>
                    <a:pt x="265" y="332"/>
                  </a:cubicBezTo>
                  <a:cubicBezTo>
                    <a:pt x="265" y="310"/>
                    <a:pt x="261" y="287"/>
                    <a:pt x="254" y="268"/>
                  </a:cubicBezTo>
                  <a:cubicBezTo>
                    <a:pt x="261" y="269"/>
                    <a:pt x="266" y="272"/>
                    <a:pt x="272" y="274"/>
                  </a:cubicBezTo>
                  <a:cubicBezTo>
                    <a:pt x="279" y="182"/>
                    <a:pt x="203" y="125"/>
                    <a:pt x="144" y="64"/>
                  </a:cubicBezTo>
                  <a:cubicBezTo>
                    <a:pt x="125" y="43"/>
                    <a:pt x="67" y="0"/>
                    <a:pt x="36" y="32"/>
                  </a:cubicBezTo>
                  <a:cubicBezTo>
                    <a:pt x="0" y="71"/>
                    <a:pt x="65" y="124"/>
                    <a:pt x="78" y="150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4" name="Freeform 433"/>
            <p:cNvSpPr>
              <a:spLocks/>
            </p:cNvSpPr>
            <p:nvPr/>
          </p:nvSpPr>
          <p:spPr bwMode="gray">
            <a:xfrm>
              <a:off x="6519766" y="1695854"/>
              <a:ext cx="424618" cy="386299"/>
            </a:xfrm>
            <a:custGeom>
              <a:avLst/>
              <a:gdLst/>
              <a:ahLst/>
              <a:cxnLst>
                <a:cxn ang="0">
                  <a:pos x="19" y="409"/>
                </a:cxn>
                <a:cxn ang="0">
                  <a:pos x="45" y="401"/>
                </a:cxn>
                <a:cxn ang="0">
                  <a:pos x="96" y="525"/>
                </a:cxn>
                <a:cxn ang="0">
                  <a:pos x="97" y="441"/>
                </a:cxn>
                <a:cxn ang="0">
                  <a:pos x="116" y="371"/>
                </a:cxn>
                <a:cxn ang="0">
                  <a:pos x="92" y="324"/>
                </a:cxn>
                <a:cxn ang="0">
                  <a:pos x="129" y="343"/>
                </a:cxn>
                <a:cxn ang="0">
                  <a:pos x="131" y="227"/>
                </a:cxn>
                <a:cxn ang="0">
                  <a:pos x="200" y="212"/>
                </a:cxn>
                <a:cxn ang="0">
                  <a:pos x="216" y="175"/>
                </a:cxn>
                <a:cxn ang="0">
                  <a:pos x="264" y="182"/>
                </a:cxn>
                <a:cxn ang="0">
                  <a:pos x="443" y="193"/>
                </a:cxn>
                <a:cxn ang="0">
                  <a:pos x="353" y="2"/>
                </a:cxn>
                <a:cxn ang="0">
                  <a:pos x="353" y="2"/>
                </a:cxn>
                <a:cxn ang="0">
                  <a:pos x="375" y="31"/>
                </a:cxn>
                <a:cxn ang="0">
                  <a:pos x="196" y="18"/>
                </a:cxn>
                <a:cxn ang="0">
                  <a:pos x="226" y="57"/>
                </a:cxn>
                <a:cxn ang="0">
                  <a:pos x="93" y="102"/>
                </a:cxn>
                <a:cxn ang="0">
                  <a:pos x="124" y="115"/>
                </a:cxn>
                <a:cxn ang="0">
                  <a:pos x="27" y="254"/>
                </a:cxn>
                <a:cxn ang="0">
                  <a:pos x="27" y="343"/>
                </a:cxn>
                <a:cxn ang="0">
                  <a:pos x="0" y="414"/>
                </a:cxn>
                <a:cxn ang="0">
                  <a:pos x="50" y="403"/>
                </a:cxn>
                <a:cxn ang="0">
                  <a:pos x="65" y="441"/>
                </a:cxn>
              </a:cxnLst>
              <a:rect l="0" t="0" r="r" b="b"/>
              <a:pathLst>
                <a:path w="577" h="525">
                  <a:moveTo>
                    <a:pt x="19" y="409"/>
                  </a:moveTo>
                  <a:cubicBezTo>
                    <a:pt x="29" y="405"/>
                    <a:pt x="36" y="410"/>
                    <a:pt x="45" y="401"/>
                  </a:cubicBezTo>
                  <a:cubicBezTo>
                    <a:pt x="87" y="433"/>
                    <a:pt x="29" y="516"/>
                    <a:pt x="96" y="525"/>
                  </a:cubicBezTo>
                  <a:cubicBezTo>
                    <a:pt x="98" y="498"/>
                    <a:pt x="93" y="468"/>
                    <a:pt x="97" y="441"/>
                  </a:cubicBezTo>
                  <a:cubicBezTo>
                    <a:pt x="101" y="415"/>
                    <a:pt x="126" y="405"/>
                    <a:pt x="116" y="371"/>
                  </a:cubicBezTo>
                  <a:cubicBezTo>
                    <a:pt x="96" y="357"/>
                    <a:pt x="93" y="351"/>
                    <a:pt x="92" y="324"/>
                  </a:cubicBezTo>
                  <a:cubicBezTo>
                    <a:pt x="102" y="332"/>
                    <a:pt x="118" y="334"/>
                    <a:pt x="129" y="343"/>
                  </a:cubicBezTo>
                  <a:cubicBezTo>
                    <a:pt x="131" y="305"/>
                    <a:pt x="129" y="265"/>
                    <a:pt x="131" y="227"/>
                  </a:cubicBezTo>
                  <a:cubicBezTo>
                    <a:pt x="157" y="228"/>
                    <a:pt x="178" y="222"/>
                    <a:pt x="200" y="212"/>
                  </a:cubicBezTo>
                  <a:cubicBezTo>
                    <a:pt x="209" y="208"/>
                    <a:pt x="206" y="178"/>
                    <a:pt x="216" y="175"/>
                  </a:cubicBezTo>
                  <a:cubicBezTo>
                    <a:pt x="232" y="170"/>
                    <a:pt x="248" y="182"/>
                    <a:pt x="264" y="182"/>
                  </a:cubicBezTo>
                  <a:cubicBezTo>
                    <a:pt x="318" y="181"/>
                    <a:pt x="384" y="207"/>
                    <a:pt x="443" y="193"/>
                  </a:cubicBezTo>
                  <a:cubicBezTo>
                    <a:pt x="577" y="163"/>
                    <a:pt x="444" y="13"/>
                    <a:pt x="353" y="2"/>
                  </a:cubicBezTo>
                  <a:cubicBezTo>
                    <a:pt x="350" y="0"/>
                    <a:pt x="350" y="0"/>
                    <a:pt x="353" y="2"/>
                  </a:cubicBezTo>
                  <a:cubicBezTo>
                    <a:pt x="362" y="11"/>
                    <a:pt x="367" y="23"/>
                    <a:pt x="375" y="31"/>
                  </a:cubicBezTo>
                  <a:cubicBezTo>
                    <a:pt x="319" y="16"/>
                    <a:pt x="258" y="15"/>
                    <a:pt x="196" y="18"/>
                  </a:cubicBezTo>
                  <a:cubicBezTo>
                    <a:pt x="206" y="28"/>
                    <a:pt x="213" y="46"/>
                    <a:pt x="226" y="57"/>
                  </a:cubicBezTo>
                  <a:cubicBezTo>
                    <a:pt x="184" y="54"/>
                    <a:pt x="128" y="79"/>
                    <a:pt x="93" y="102"/>
                  </a:cubicBezTo>
                  <a:cubicBezTo>
                    <a:pt x="112" y="103"/>
                    <a:pt x="112" y="111"/>
                    <a:pt x="124" y="115"/>
                  </a:cubicBezTo>
                  <a:cubicBezTo>
                    <a:pt x="82" y="146"/>
                    <a:pt x="40" y="207"/>
                    <a:pt x="27" y="254"/>
                  </a:cubicBezTo>
                  <a:cubicBezTo>
                    <a:pt x="19" y="285"/>
                    <a:pt x="30" y="314"/>
                    <a:pt x="27" y="343"/>
                  </a:cubicBezTo>
                  <a:cubicBezTo>
                    <a:pt x="24" y="372"/>
                    <a:pt x="13" y="386"/>
                    <a:pt x="0" y="414"/>
                  </a:cubicBezTo>
                  <a:cubicBezTo>
                    <a:pt x="15" y="407"/>
                    <a:pt x="37" y="408"/>
                    <a:pt x="50" y="403"/>
                  </a:cubicBezTo>
                  <a:cubicBezTo>
                    <a:pt x="46" y="424"/>
                    <a:pt x="61" y="429"/>
                    <a:pt x="65" y="441"/>
                  </a:cubicBezTo>
                </a:path>
              </a:pathLst>
            </a:custGeom>
            <a:solidFill>
              <a:srgbClr val="736357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5" name="Freeform 434"/>
            <p:cNvSpPr>
              <a:spLocks/>
            </p:cNvSpPr>
            <p:nvPr/>
          </p:nvSpPr>
          <p:spPr bwMode="gray">
            <a:xfrm>
              <a:off x="6519766" y="1695854"/>
              <a:ext cx="424618" cy="386299"/>
            </a:xfrm>
            <a:custGeom>
              <a:avLst/>
              <a:gdLst/>
              <a:ahLst/>
              <a:cxnLst>
                <a:cxn ang="0">
                  <a:pos x="19" y="409"/>
                </a:cxn>
                <a:cxn ang="0">
                  <a:pos x="45" y="401"/>
                </a:cxn>
                <a:cxn ang="0">
                  <a:pos x="96" y="525"/>
                </a:cxn>
                <a:cxn ang="0">
                  <a:pos x="97" y="441"/>
                </a:cxn>
                <a:cxn ang="0">
                  <a:pos x="116" y="371"/>
                </a:cxn>
                <a:cxn ang="0">
                  <a:pos x="92" y="324"/>
                </a:cxn>
                <a:cxn ang="0">
                  <a:pos x="129" y="343"/>
                </a:cxn>
                <a:cxn ang="0">
                  <a:pos x="131" y="227"/>
                </a:cxn>
                <a:cxn ang="0">
                  <a:pos x="200" y="212"/>
                </a:cxn>
                <a:cxn ang="0">
                  <a:pos x="216" y="175"/>
                </a:cxn>
                <a:cxn ang="0">
                  <a:pos x="264" y="182"/>
                </a:cxn>
                <a:cxn ang="0">
                  <a:pos x="443" y="193"/>
                </a:cxn>
                <a:cxn ang="0">
                  <a:pos x="353" y="2"/>
                </a:cxn>
                <a:cxn ang="0">
                  <a:pos x="353" y="2"/>
                </a:cxn>
                <a:cxn ang="0">
                  <a:pos x="375" y="31"/>
                </a:cxn>
                <a:cxn ang="0">
                  <a:pos x="196" y="18"/>
                </a:cxn>
                <a:cxn ang="0">
                  <a:pos x="226" y="57"/>
                </a:cxn>
                <a:cxn ang="0">
                  <a:pos x="93" y="102"/>
                </a:cxn>
                <a:cxn ang="0">
                  <a:pos x="124" y="115"/>
                </a:cxn>
                <a:cxn ang="0">
                  <a:pos x="27" y="254"/>
                </a:cxn>
                <a:cxn ang="0">
                  <a:pos x="27" y="343"/>
                </a:cxn>
                <a:cxn ang="0">
                  <a:pos x="0" y="414"/>
                </a:cxn>
                <a:cxn ang="0">
                  <a:pos x="50" y="403"/>
                </a:cxn>
                <a:cxn ang="0">
                  <a:pos x="65" y="441"/>
                </a:cxn>
              </a:cxnLst>
              <a:rect l="0" t="0" r="r" b="b"/>
              <a:pathLst>
                <a:path w="577" h="525">
                  <a:moveTo>
                    <a:pt x="19" y="409"/>
                  </a:moveTo>
                  <a:cubicBezTo>
                    <a:pt x="29" y="405"/>
                    <a:pt x="36" y="410"/>
                    <a:pt x="45" y="401"/>
                  </a:cubicBezTo>
                  <a:cubicBezTo>
                    <a:pt x="87" y="433"/>
                    <a:pt x="29" y="516"/>
                    <a:pt x="96" y="525"/>
                  </a:cubicBezTo>
                  <a:cubicBezTo>
                    <a:pt x="98" y="498"/>
                    <a:pt x="93" y="468"/>
                    <a:pt x="97" y="441"/>
                  </a:cubicBezTo>
                  <a:cubicBezTo>
                    <a:pt x="101" y="415"/>
                    <a:pt x="126" y="405"/>
                    <a:pt x="116" y="371"/>
                  </a:cubicBezTo>
                  <a:cubicBezTo>
                    <a:pt x="96" y="357"/>
                    <a:pt x="93" y="351"/>
                    <a:pt x="92" y="324"/>
                  </a:cubicBezTo>
                  <a:cubicBezTo>
                    <a:pt x="102" y="332"/>
                    <a:pt x="118" y="334"/>
                    <a:pt x="129" y="343"/>
                  </a:cubicBezTo>
                  <a:cubicBezTo>
                    <a:pt x="131" y="305"/>
                    <a:pt x="129" y="265"/>
                    <a:pt x="131" y="227"/>
                  </a:cubicBezTo>
                  <a:cubicBezTo>
                    <a:pt x="157" y="228"/>
                    <a:pt x="178" y="222"/>
                    <a:pt x="200" y="212"/>
                  </a:cubicBezTo>
                  <a:cubicBezTo>
                    <a:pt x="209" y="208"/>
                    <a:pt x="206" y="178"/>
                    <a:pt x="216" y="175"/>
                  </a:cubicBezTo>
                  <a:cubicBezTo>
                    <a:pt x="232" y="170"/>
                    <a:pt x="248" y="182"/>
                    <a:pt x="264" y="182"/>
                  </a:cubicBezTo>
                  <a:cubicBezTo>
                    <a:pt x="318" y="181"/>
                    <a:pt x="384" y="207"/>
                    <a:pt x="443" y="193"/>
                  </a:cubicBezTo>
                  <a:cubicBezTo>
                    <a:pt x="577" y="163"/>
                    <a:pt x="444" y="13"/>
                    <a:pt x="353" y="2"/>
                  </a:cubicBezTo>
                  <a:cubicBezTo>
                    <a:pt x="350" y="0"/>
                    <a:pt x="350" y="0"/>
                    <a:pt x="353" y="2"/>
                  </a:cubicBezTo>
                  <a:cubicBezTo>
                    <a:pt x="362" y="11"/>
                    <a:pt x="367" y="23"/>
                    <a:pt x="375" y="31"/>
                  </a:cubicBezTo>
                  <a:cubicBezTo>
                    <a:pt x="319" y="16"/>
                    <a:pt x="258" y="15"/>
                    <a:pt x="196" y="18"/>
                  </a:cubicBezTo>
                  <a:cubicBezTo>
                    <a:pt x="206" y="28"/>
                    <a:pt x="213" y="46"/>
                    <a:pt x="226" y="57"/>
                  </a:cubicBezTo>
                  <a:cubicBezTo>
                    <a:pt x="184" y="54"/>
                    <a:pt x="128" y="79"/>
                    <a:pt x="93" y="102"/>
                  </a:cubicBezTo>
                  <a:cubicBezTo>
                    <a:pt x="112" y="103"/>
                    <a:pt x="112" y="111"/>
                    <a:pt x="124" y="115"/>
                  </a:cubicBezTo>
                  <a:cubicBezTo>
                    <a:pt x="82" y="146"/>
                    <a:pt x="40" y="207"/>
                    <a:pt x="27" y="254"/>
                  </a:cubicBezTo>
                  <a:cubicBezTo>
                    <a:pt x="19" y="285"/>
                    <a:pt x="30" y="314"/>
                    <a:pt x="27" y="343"/>
                  </a:cubicBezTo>
                  <a:cubicBezTo>
                    <a:pt x="24" y="372"/>
                    <a:pt x="13" y="386"/>
                    <a:pt x="0" y="414"/>
                  </a:cubicBezTo>
                  <a:cubicBezTo>
                    <a:pt x="15" y="407"/>
                    <a:pt x="37" y="408"/>
                    <a:pt x="50" y="403"/>
                  </a:cubicBezTo>
                  <a:cubicBezTo>
                    <a:pt x="46" y="424"/>
                    <a:pt x="61" y="429"/>
                    <a:pt x="65" y="441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6" name="Freeform 444"/>
            <p:cNvSpPr>
              <a:spLocks/>
            </p:cNvSpPr>
            <p:nvPr/>
          </p:nvSpPr>
          <p:spPr bwMode="gray">
            <a:xfrm>
              <a:off x="7233798" y="3867231"/>
              <a:ext cx="115267" cy="3246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130"/>
                </a:cxn>
                <a:cxn ang="0">
                  <a:pos x="44" y="243"/>
                </a:cxn>
                <a:cxn ang="0">
                  <a:pos x="139" y="441"/>
                </a:cxn>
                <a:cxn ang="0">
                  <a:pos x="98" y="202"/>
                </a:cxn>
                <a:cxn ang="0">
                  <a:pos x="26" y="0"/>
                </a:cxn>
              </a:cxnLst>
              <a:rect l="0" t="0" r="r" b="b"/>
              <a:pathLst>
                <a:path w="157" h="441">
                  <a:moveTo>
                    <a:pt x="0" y="0"/>
                  </a:moveTo>
                  <a:cubicBezTo>
                    <a:pt x="25" y="31"/>
                    <a:pt x="10" y="89"/>
                    <a:pt x="8" y="130"/>
                  </a:cubicBezTo>
                  <a:cubicBezTo>
                    <a:pt x="5" y="187"/>
                    <a:pt x="14" y="198"/>
                    <a:pt x="44" y="243"/>
                  </a:cubicBezTo>
                  <a:cubicBezTo>
                    <a:pt x="84" y="302"/>
                    <a:pt x="97" y="379"/>
                    <a:pt x="139" y="441"/>
                  </a:cubicBezTo>
                  <a:cubicBezTo>
                    <a:pt x="157" y="374"/>
                    <a:pt x="122" y="264"/>
                    <a:pt x="98" y="202"/>
                  </a:cubicBezTo>
                  <a:cubicBezTo>
                    <a:pt x="84" y="166"/>
                    <a:pt x="57" y="9"/>
                    <a:pt x="26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7" name="Freeform 445"/>
            <p:cNvSpPr>
              <a:spLocks/>
            </p:cNvSpPr>
            <p:nvPr/>
          </p:nvSpPr>
          <p:spPr bwMode="gray">
            <a:xfrm>
              <a:off x="6998902" y="2492129"/>
              <a:ext cx="172900" cy="1040516"/>
            </a:xfrm>
            <a:custGeom>
              <a:avLst/>
              <a:gdLst/>
              <a:ahLst/>
              <a:cxnLst>
                <a:cxn ang="0">
                  <a:pos x="182" y="6"/>
                </a:cxn>
                <a:cxn ang="0">
                  <a:pos x="153" y="153"/>
                </a:cxn>
                <a:cxn ang="0">
                  <a:pos x="113" y="319"/>
                </a:cxn>
                <a:cxn ang="0">
                  <a:pos x="12" y="625"/>
                </a:cxn>
                <a:cxn ang="0">
                  <a:pos x="13" y="772"/>
                </a:cxn>
                <a:cxn ang="0">
                  <a:pos x="61" y="907"/>
                </a:cxn>
                <a:cxn ang="0">
                  <a:pos x="159" y="1190"/>
                </a:cxn>
                <a:cxn ang="0">
                  <a:pos x="172" y="1414"/>
                </a:cxn>
                <a:cxn ang="0">
                  <a:pos x="221" y="1268"/>
                </a:cxn>
                <a:cxn ang="0">
                  <a:pos x="215" y="1104"/>
                </a:cxn>
                <a:cxn ang="0">
                  <a:pos x="186" y="1037"/>
                </a:cxn>
                <a:cxn ang="0">
                  <a:pos x="171" y="962"/>
                </a:cxn>
                <a:cxn ang="0">
                  <a:pos x="109" y="812"/>
                </a:cxn>
                <a:cxn ang="0">
                  <a:pos x="58" y="678"/>
                </a:cxn>
                <a:cxn ang="0">
                  <a:pos x="74" y="514"/>
                </a:cxn>
                <a:cxn ang="0">
                  <a:pos x="140" y="392"/>
                </a:cxn>
                <a:cxn ang="0">
                  <a:pos x="182" y="231"/>
                </a:cxn>
                <a:cxn ang="0">
                  <a:pos x="179" y="0"/>
                </a:cxn>
              </a:cxnLst>
              <a:rect l="0" t="0" r="r" b="b"/>
              <a:pathLst>
                <a:path w="235" h="1414">
                  <a:moveTo>
                    <a:pt x="182" y="6"/>
                  </a:moveTo>
                  <a:cubicBezTo>
                    <a:pt x="187" y="55"/>
                    <a:pt x="160" y="106"/>
                    <a:pt x="153" y="153"/>
                  </a:cubicBezTo>
                  <a:cubicBezTo>
                    <a:pt x="143" y="209"/>
                    <a:pt x="124" y="263"/>
                    <a:pt x="113" y="319"/>
                  </a:cubicBezTo>
                  <a:cubicBezTo>
                    <a:pt x="94" y="425"/>
                    <a:pt x="35" y="523"/>
                    <a:pt x="12" y="625"/>
                  </a:cubicBezTo>
                  <a:cubicBezTo>
                    <a:pt x="0" y="678"/>
                    <a:pt x="0" y="720"/>
                    <a:pt x="13" y="772"/>
                  </a:cubicBezTo>
                  <a:cubicBezTo>
                    <a:pt x="24" y="821"/>
                    <a:pt x="44" y="860"/>
                    <a:pt x="61" y="907"/>
                  </a:cubicBezTo>
                  <a:cubicBezTo>
                    <a:pt x="92" y="1001"/>
                    <a:pt x="129" y="1095"/>
                    <a:pt x="159" y="1190"/>
                  </a:cubicBezTo>
                  <a:cubicBezTo>
                    <a:pt x="180" y="1256"/>
                    <a:pt x="174" y="1340"/>
                    <a:pt x="172" y="1414"/>
                  </a:cubicBezTo>
                  <a:cubicBezTo>
                    <a:pt x="227" y="1400"/>
                    <a:pt x="221" y="1312"/>
                    <a:pt x="221" y="1268"/>
                  </a:cubicBezTo>
                  <a:cubicBezTo>
                    <a:pt x="221" y="1215"/>
                    <a:pt x="235" y="1154"/>
                    <a:pt x="215" y="1104"/>
                  </a:cubicBezTo>
                  <a:cubicBezTo>
                    <a:pt x="207" y="1083"/>
                    <a:pt x="193" y="1060"/>
                    <a:pt x="186" y="1037"/>
                  </a:cubicBezTo>
                  <a:cubicBezTo>
                    <a:pt x="178" y="1012"/>
                    <a:pt x="179" y="986"/>
                    <a:pt x="171" y="962"/>
                  </a:cubicBezTo>
                  <a:cubicBezTo>
                    <a:pt x="154" y="910"/>
                    <a:pt x="129" y="862"/>
                    <a:pt x="109" y="812"/>
                  </a:cubicBezTo>
                  <a:cubicBezTo>
                    <a:pt x="92" y="767"/>
                    <a:pt x="67" y="724"/>
                    <a:pt x="58" y="678"/>
                  </a:cubicBezTo>
                  <a:cubicBezTo>
                    <a:pt x="47" y="622"/>
                    <a:pt x="65" y="567"/>
                    <a:pt x="74" y="514"/>
                  </a:cubicBezTo>
                  <a:cubicBezTo>
                    <a:pt x="82" y="461"/>
                    <a:pt x="109" y="435"/>
                    <a:pt x="140" y="392"/>
                  </a:cubicBezTo>
                  <a:cubicBezTo>
                    <a:pt x="173" y="346"/>
                    <a:pt x="182" y="291"/>
                    <a:pt x="182" y="231"/>
                  </a:cubicBezTo>
                  <a:cubicBezTo>
                    <a:pt x="182" y="161"/>
                    <a:pt x="203" y="66"/>
                    <a:pt x="179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8" name="Freeform 446"/>
            <p:cNvSpPr>
              <a:spLocks/>
            </p:cNvSpPr>
            <p:nvPr/>
          </p:nvSpPr>
          <p:spPr bwMode="gray">
            <a:xfrm>
              <a:off x="7054978" y="2357236"/>
              <a:ext cx="87541" cy="118694"/>
            </a:xfrm>
            <a:custGeom>
              <a:avLst/>
              <a:gdLst/>
              <a:ahLst/>
              <a:cxnLst>
                <a:cxn ang="0">
                  <a:pos x="2" y="150"/>
                </a:cxn>
                <a:cxn ang="0">
                  <a:pos x="74" y="85"/>
                </a:cxn>
                <a:cxn ang="0">
                  <a:pos x="0" y="0"/>
                </a:cxn>
                <a:cxn ang="0">
                  <a:pos x="58" y="46"/>
                </a:cxn>
                <a:cxn ang="0">
                  <a:pos x="119" y="97"/>
                </a:cxn>
                <a:cxn ang="0">
                  <a:pos x="5" y="156"/>
                </a:cxn>
              </a:cxnLst>
              <a:rect l="0" t="0" r="r" b="b"/>
              <a:pathLst>
                <a:path w="119" h="161">
                  <a:moveTo>
                    <a:pt x="2" y="150"/>
                  </a:moveTo>
                  <a:cubicBezTo>
                    <a:pt x="25" y="129"/>
                    <a:pt x="51" y="107"/>
                    <a:pt x="74" y="85"/>
                  </a:cubicBezTo>
                  <a:cubicBezTo>
                    <a:pt x="44" y="60"/>
                    <a:pt x="26" y="28"/>
                    <a:pt x="0" y="0"/>
                  </a:cubicBezTo>
                  <a:cubicBezTo>
                    <a:pt x="23" y="7"/>
                    <a:pt x="42" y="29"/>
                    <a:pt x="58" y="46"/>
                  </a:cubicBezTo>
                  <a:cubicBezTo>
                    <a:pt x="77" y="65"/>
                    <a:pt x="99" y="78"/>
                    <a:pt x="119" y="97"/>
                  </a:cubicBezTo>
                  <a:cubicBezTo>
                    <a:pt x="84" y="117"/>
                    <a:pt x="50" y="161"/>
                    <a:pt x="5" y="156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89" name="Freeform 452"/>
            <p:cNvSpPr>
              <a:spLocks/>
            </p:cNvSpPr>
            <p:nvPr/>
          </p:nvSpPr>
          <p:spPr bwMode="gray">
            <a:xfrm>
              <a:off x="7238159" y="2486833"/>
              <a:ext cx="69783" cy="374461"/>
            </a:xfrm>
            <a:custGeom>
              <a:avLst/>
              <a:gdLst/>
              <a:ahLst/>
              <a:cxnLst>
                <a:cxn ang="0">
                  <a:pos x="60" y="135"/>
                </a:cxn>
                <a:cxn ang="0">
                  <a:pos x="36" y="251"/>
                </a:cxn>
                <a:cxn ang="0">
                  <a:pos x="26" y="385"/>
                </a:cxn>
                <a:cxn ang="0">
                  <a:pos x="17" y="509"/>
                </a:cxn>
                <a:cxn ang="0">
                  <a:pos x="17" y="411"/>
                </a:cxn>
                <a:cxn ang="0">
                  <a:pos x="27" y="301"/>
                </a:cxn>
                <a:cxn ang="0">
                  <a:pos x="36" y="183"/>
                </a:cxn>
                <a:cxn ang="0">
                  <a:pos x="95" y="0"/>
                </a:cxn>
                <a:cxn ang="0">
                  <a:pos x="60" y="135"/>
                </a:cxn>
              </a:cxnLst>
              <a:rect l="0" t="0" r="r" b="b"/>
              <a:pathLst>
                <a:path w="95" h="509">
                  <a:moveTo>
                    <a:pt x="60" y="135"/>
                  </a:moveTo>
                  <a:cubicBezTo>
                    <a:pt x="52" y="173"/>
                    <a:pt x="44" y="211"/>
                    <a:pt x="36" y="251"/>
                  </a:cubicBezTo>
                  <a:cubicBezTo>
                    <a:pt x="28" y="296"/>
                    <a:pt x="30" y="339"/>
                    <a:pt x="26" y="385"/>
                  </a:cubicBezTo>
                  <a:cubicBezTo>
                    <a:pt x="22" y="420"/>
                    <a:pt x="29" y="479"/>
                    <a:pt x="17" y="509"/>
                  </a:cubicBezTo>
                  <a:cubicBezTo>
                    <a:pt x="0" y="486"/>
                    <a:pt x="13" y="438"/>
                    <a:pt x="17" y="411"/>
                  </a:cubicBezTo>
                  <a:cubicBezTo>
                    <a:pt x="23" y="375"/>
                    <a:pt x="22" y="337"/>
                    <a:pt x="27" y="301"/>
                  </a:cubicBezTo>
                  <a:cubicBezTo>
                    <a:pt x="33" y="263"/>
                    <a:pt x="36" y="224"/>
                    <a:pt x="36" y="183"/>
                  </a:cubicBezTo>
                  <a:cubicBezTo>
                    <a:pt x="36" y="118"/>
                    <a:pt x="59" y="51"/>
                    <a:pt x="95" y="0"/>
                  </a:cubicBezTo>
                  <a:cubicBezTo>
                    <a:pt x="91" y="46"/>
                    <a:pt x="69" y="89"/>
                    <a:pt x="60" y="135"/>
                  </a:cubicBez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0" name="Freeform 454"/>
            <p:cNvSpPr>
              <a:spLocks/>
            </p:cNvSpPr>
            <p:nvPr/>
          </p:nvSpPr>
          <p:spPr bwMode="gray">
            <a:xfrm>
              <a:off x="7058405" y="2467830"/>
              <a:ext cx="76637" cy="29907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04" y="38"/>
                </a:cxn>
                <a:cxn ang="0">
                  <a:pos x="0" y="0"/>
                </a:cxn>
              </a:cxnLst>
              <a:rect l="0" t="0" r="r" b="b"/>
              <a:pathLst>
                <a:path w="104" h="41">
                  <a:moveTo>
                    <a:pt x="6" y="6"/>
                  </a:moveTo>
                  <a:cubicBezTo>
                    <a:pt x="44" y="26"/>
                    <a:pt x="69" y="33"/>
                    <a:pt x="104" y="38"/>
                  </a:cubicBezTo>
                  <a:cubicBezTo>
                    <a:pt x="74" y="41"/>
                    <a:pt x="9" y="19"/>
                    <a:pt x="0" y="0"/>
                  </a:cubicBezTo>
                </a:path>
              </a:pathLst>
            </a:custGeom>
            <a:solidFill>
              <a:srgbClr val="151B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1" name="Freeform 455"/>
            <p:cNvSpPr>
              <a:spLocks/>
            </p:cNvSpPr>
            <p:nvPr/>
          </p:nvSpPr>
          <p:spPr bwMode="gray">
            <a:xfrm>
              <a:off x="6433160" y="2396178"/>
              <a:ext cx="177262" cy="676336"/>
            </a:xfrm>
            <a:custGeom>
              <a:avLst/>
              <a:gdLst/>
              <a:ahLst/>
              <a:cxnLst>
                <a:cxn ang="0">
                  <a:pos x="113" y="15"/>
                </a:cxn>
                <a:cxn ang="0">
                  <a:pos x="54" y="101"/>
                </a:cxn>
                <a:cxn ang="0">
                  <a:pos x="94" y="129"/>
                </a:cxn>
                <a:cxn ang="0">
                  <a:pos x="129" y="171"/>
                </a:cxn>
                <a:cxn ang="0">
                  <a:pos x="22" y="186"/>
                </a:cxn>
                <a:cxn ang="0">
                  <a:pos x="54" y="374"/>
                </a:cxn>
                <a:cxn ang="0">
                  <a:pos x="106" y="540"/>
                </a:cxn>
                <a:cxn ang="0">
                  <a:pos x="187" y="685"/>
                </a:cxn>
                <a:cxn ang="0">
                  <a:pos x="236" y="831"/>
                </a:cxn>
                <a:cxn ang="0">
                  <a:pos x="211" y="919"/>
                </a:cxn>
                <a:cxn ang="0">
                  <a:pos x="193" y="763"/>
                </a:cxn>
                <a:cxn ang="0">
                  <a:pos x="136" y="634"/>
                </a:cxn>
                <a:cxn ang="0">
                  <a:pos x="41" y="355"/>
                </a:cxn>
                <a:cxn ang="0">
                  <a:pos x="9" y="166"/>
                </a:cxn>
                <a:cxn ang="0">
                  <a:pos x="106" y="175"/>
                </a:cxn>
                <a:cxn ang="0">
                  <a:pos x="24" y="100"/>
                </a:cxn>
                <a:cxn ang="0">
                  <a:pos x="112" y="0"/>
                </a:cxn>
                <a:cxn ang="0">
                  <a:pos x="54" y="110"/>
                </a:cxn>
              </a:cxnLst>
              <a:rect l="0" t="0" r="r" b="b"/>
              <a:pathLst>
                <a:path w="241" h="919">
                  <a:moveTo>
                    <a:pt x="113" y="15"/>
                  </a:moveTo>
                  <a:cubicBezTo>
                    <a:pt x="116" y="41"/>
                    <a:pt x="76" y="89"/>
                    <a:pt x="54" y="101"/>
                  </a:cubicBezTo>
                  <a:cubicBezTo>
                    <a:pt x="60" y="116"/>
                    <a:pt x="81" y="117"/>
                    <a:pt x="94" y="129"/>
                  </a:cubicBezTo>
                  <a:cubicBezTo>
                    <a:pt x="108" y="141"/>
                    <a:pt x="113" y="162"/>
                    <a:pt x="129" y="171"/>
                  </a:cubicBezTo>
                  <a:cubicBezTo>
                    <a:pt x="96" y="186"/>
                    <a:pt x="58" y="182"/>
                    <a:pt x="22" y="186"/>
                  </a:cubicBezTo>
                  <a:cubicBezTo>
                    <a:pt x="18" y="259"/>
                    <a:pt x="37" y="306"/>
                    <a:pt x="54" y="374"/>
                  </a:cubicBezTo>
                  <a:cubicBezTo>
                    <a:pt x="68" y="431"/>
                    <a:pt x="81" y="488"/>
                    <a:pt x="106" y="540"/>
                  </a:cubicBezTo>
                  <a:cubicBezTo>
                    <a:pt x="130" y="590"/>
                    <a:pt x="166" y="632"/>
                    <a:pt x="187" y="685"/>
                  </a:cubicBezTo>
                  <a:cubicBezTo>
                    <a:pt x="205" y="732"/>
                    <a:pt x="228" y="780"/>
                    <a:pt x="236" y="831"/>
                  </a:cubicBezTo>
                  <a:cubicBezTo>
                    <a:pt x="241" y="862"/>
                    <a:pt x="237" y="899"/>
                    <a:pt x="211" y="919"/>
                  </a:cubicBezTo>
                  <a:cubicBezTo>
                    <a:pt x="207" y="860"/>
                    <a:pt x="214" y="817"/>
                    <a:pt x="193" y="763"/>
                  </a:cubicBezTo>
                  <a:cubicBezTo>
                    <a:pt x="177" y="721"/>
                    <a:pt x="155" y="678"/>
                    <a:pt x="136" y="634"/>
                  </a:cubicBezTo>
                  <a:cubicBezTo>
                    <a:pt x="98" y="543"/>
                    <a:pt x="56" y="451"/>
                    <a:pt x="41" y="355"/>
                  </a:cubicBezTo>
                  <a:cubicBezTo>
                    <a:pt x="31" y="297"/>
                    <a:pt x="0" y="226"/>
                    <a:pt x="9" y="166"/>
                  </a:cubicBezTo>
                  <a:cubicBezTo>
                    <a:pt x="42" y="164"/>
                    <a:pt x="75" y="180"/>
                    <a:pt x="106" y="175"/>
                  </a:cubicBezTo>
                  <a:cubicBezTo>
                    <a:pt x="99" y="141"/>
                    <a:pt x="25" y="130"/>
                    <a:pt x="24" y="100"/>
                  </a:cubicBezTo>
                  <a:cubicBezTo>
                    <a:pt x="24" y="77"/>
                    <a:pt x="91" y="6"/>
                    <a:pt x="112" y="0"/>
                  </a:cubicBezTo>
                  <a:cubicBezTo>
                    <a:pt x="98" y="36"/>
                    <a:pt x="69" y="74"/>
                    <a:pt x="54" y="11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2" name="Freeform 456"/>
            <p:cNvSpPr>
              <a:spLocks/>
            </p:cNvSpPr>
            <p:nvPr/>
          </p:nvSpPr>
          <p:spPr bwMode="gray">
            <a:xfrm>
              <a:off x="6162128" y="2513314"/>
              <a:ext cx="292840" cy="1079458"/>
            </a:xfrm>
            <a:custGeom>
              <a:avLst/>
              <a:gdLst/>
              <a:ahLst/>
              <a:cxnLst>
                <a:cxn ang="0">
                  <a:pos x="246" y="894"/>
                </a:cxn>
                <a:cxn ang="0">
                  <a:pos x="78" y="946"/>
                </a:cxn>
                <a:cxn ang="0">
                  <a:pos x="44" y="1005"/>
                </a:cxn>
                <a:cxn ang="0">
                  <a:pos x="124" y="1031"/>
                </a:cxn>
                <a:cxn ang="0">
                  <a:pos x="74" y="973"/>
                </a:cxn>
                <a:cxn ang="0">
                  <a:pos x="128" y="983"/>
                </a:cxn>
                <a:cxn ang="0">
                  <a:pos x="184" y="965"/>
                </a:cxn>
                <a:cxn ang="0">
                  <a:pos x="191" y="998"/>
                </a:cxn>
                <a:cxn ang="0">
                  <a:pos x="236" y="992"/>
                </a:cxn>
                <a:cxn ang="0">
                  <a:pos x="234" y="1083"/>
                </a:cxn>
                <a:cxn ang="0">
                  <a:pos x="262" y="1168"/>
                </a:cxn>
                <a:cxn ang="0">
                  <a:pos x="203" y="1242"/>
                </a:cxn>
                <a:cxn ang="0">
                  <a:pos x="268" y="1259"/>
                </a:cxn>
                <a:cxn ang="0">
                  <a:pos x="295" y="1316"/>
                </a:cxn>
                <a:cxn ang="0">
                  <a:pos x="291" y="1359"/>
                </a:cxn>
                <a:cxn ang="0">
                  <a:pos x="304" y="1439"/>
                </a:cxn>
                <a:cxn ang="0">
                  <a:pos x="386" y="1432"/>
                </a:cxn>
                <a:cxn ang="0">
                  <a:pos x="392" y="1361"/>
                </a:cxn>
                <a:cxn ang="0">
                  <a:pos x="302" y="1190"/>
                </a:cxn>
                <a:cxn ang="0">
                  <a:pos x="262" y="988"/>
                </a:cxn>
                <a:cxn ang="0">
                  <a:pos x="259" y="766"/>
                </a:cxn>
                <a:cxn ang="0">
                  <a:pos x="239" y="541"/>
                </a:cxn>
                <a:cxn ang="0">
                  <a:pos x="239" y="381"/>
                </a:cxn>
                <a:cxn ang="0">
                  <a:pos x="204" y="267"/>
                </a:cxn>
                <a:cxn ang="0">
                  <a:pos x="161" y="146"/>
                </a:cxn>
                <a:cxn ang="0">
                  <a:pos x="145" y="0"/>
                </a:cxn>
                <a:cxn ang="0">
                  <a:pos x="170" y="245"/>
                </a:cxn>
                <a:cxn ang="0">
                  <a:pos x="193" y="375"/>
                </a:cxn>
                <a:cxn ang="0">
                  <a:pos x="209" y="476"/>
                </a:cxn>
                <a:cxn ang="0">
                  <a:pos x="184" y="477"/>
                </a:cxn>
                <a:cxn ang="0">
                  <a:pos x="217" y="583"/>
                </a:cxn>
                <a:cxn ang="0">
                  <a:pos x="226" y="708"/>
                </a:cxn>
                <a:cxn ang="0">
                  <a:pos x="249" y="819"/>
                </a:cxn>
                <a:cxn ang="0">
                  <a:pos x="252" y="903"/>
                </a:cxn>
              </a:cxnLst>
              <a:rect l="0" t="0" r="r" b="b"/>
              <a:pathLst>
                <a:path w="398" h="1467">
                  <a:moveTo>
                    <a:pt x="246" y="894"/>
                  </a:moveTo>
                  <a:cubicBezTo>
                    <a:pt x="249" y="955"/>
                    <a:pt x="115" y="932"/>
                    <a:pt x="78" y="946"/>
                  </a:cubicBezTo>
                  <a:cubicBezTo>
                    <a:pt x="50" y="957"/>
                    <a:pt x="0" y="986"/>
                    <a:pt x="44" y="1005"/>
                  </a:cubicBezTo>
                  <a:cubicBezTo>
                    <a:pt x="71" y="1016"/>
                    <a:pt x="102" y="1008"/>
                    <a:pt x="124" y="1031"/>
                  </a:cubicBezTo>
                  <a:cubicBezTo>
                    <a:pt x="119" y="1009"/>
                    <a:pt x="55" y="994"/>
                    <a:pt x="74" y="973"/>
                  </a:cubicBezTo>
                  <a:cubicBezTo>
                    <a:pt x="89" y="955"/>
                    <a:pt x="115" y="980"/>
                    <a:pt x="128" y="983"/>
                  </a:cubicBezTo>
                  <a:cubicBezTo>
                    <a:pt x="152" y="987"/>
                    <a:pt x="163" y="976"/>
                    <a:pt x="184" y="965"/>
                  </a:cubicBezTo>
                  <a:cubicBezTo>
                    <a:pt x="191" y="973"/>
                    <a:pt x="192" y="986"/>
                    <a:pt x="191" y="998"/>
                  </a:cubicBezTo>
                  <a:cubicBezTo>
                    <a:pt x="205" y="995"/>
                    <a:pt x="219" y="989"/>
                    <a:pt x="236" y="992"/>
                  </a:cubicBezTo>
                  <a:cubicBezTo>
                    <a:pt x="238" y="1036"/>
                    <a:pt x="205" y="1048"/>
                    <a:pt x="234" y="1083"/>
                  </a:cubicBezTo>
                  <a:cubicBezTo>
                    <a:pt x="257" y="1110"/>
                    <a:pt x="271" y="1125"/>
                    <a:pt x="262" y="1168"/>
                  </a:cubicBezTo>
                  <a:cubicBezTo>
                    <a:pt x="254" y="1208"/>
                    <a:pt x="214" y="1200"/>
                    <a:pt x="203" y="1242"/>
                  </a:cubicBezTo>
                  <a:cubicBezTo>
                    <a:pt x="188" y="1298"/>
                    <a:pt x="235" y="1264"/>
                    <a:pt x="268" y="1259"/>
                  </a:cubicBezTo>
                  <a:cubicBezTo>
                    <a:pt x="271" y="1285"/>
                    <a:pt x="284" y="1295"/>
                    <a:pt x="295" y="1316"/>
                  </a:cubicBezTo>
                  <a:cubicBezTo>
                    <a:pt x="309" y="1343"/>
                    <a:pt x="302" y="1341"/>
                    <a:pt x="291" y="1359"/>
                  </a:cubicBezTo>
                  <a:cubicBezTo>
                    <a:pt x="278" y="1381"/>
                    <a:pt x="247" y="1439"/>
                    <a:pt x="304" y="1439"/>
                  </a:cubicBezTo>
                  <a:cubicBezTo>
                    <a:pt x="319" y="1467"/>
                    <a:pt x="369" y="1455"/>
                    <a:pt x="386" y="1432"/>
                  </a:cubicBezTo>
                  <a:cubicBezTo>
                    <a:pt x="398" y="1416"/>
                    <a:pt x="394" y="1386"/>
                    <a:pt x="392" y="1361"/>
                  </a:cubicBezTo>
                  <a:cubicBezTo>
                    <a:pt x="338" y="1323"/>
                    <a:pt x="318" y="1253"/>
                    <a:pt x="302" y="1190"/>
                  </a:cubicBezTo>
                  <a:cubicBezTo>
                    <a:pt x="285" y="1123"/>
                    <a:pt x="264" y="1060"/>
                    <a:pt x="262" y="988"/>
                  </a:cubicBezTo>
                  <a:cubicBezTo>
                    <a:pt x="261" y="914"/>
                    <a:pt x="266" y="842"/>
                    <a:pt x="259" y="766"/>
                  </a:cubicBezTo>
                  <a:cubicBezTo>
                    <a:pt x="252" y="690"/>
                    <a:pt x="239" y="619"/>
                    <a:pt x="239" y="541"/>
                  </a:cubicBezTo>
                  <a:cubicBezTo>
                    <a:pt x="239" y="491"/>
                    <a:pt x="249" y="430"/>
                    <a:pt x="239" y="381"/>
                  </a:cubicBezTo>
                  <a:cubicBezTo>
                    <a:pt x="232" y="345"/>
                    <a:pt x="215" y="303"/>
                    <a:pt x="204" y="267"/>
                  </a:cubicBezTo>
                  <a:cubicBezTo>
                    <a:pt x="191" y="227"/>
                    <a:pt x="171" y="188"/>
                    <a:pt x="161" y="146"/>
                  </a:cubicBezTo>
                  <a:cubicBezTo>
                    <a:pt x="151" y="101"/>
                    <a:pt x="158" y="42"/>
                    <a:pt x="145" y="0"/>
                  </a:cubicBezTo>
                  <a:cubicBezTo>
                    <a:pt x="136" y="85"/>
                    <a:pt x="159" y="162"/>
                    <a:pt x="170" y="245"/>
                  </a:cubicBezTo>
                  <a:cubicBezTo>
                    <a:pt x="176" y="290"/>
                    <a:pt x="181" y="331"/>
                    <a:pt x="193" y="375"/>
                  </a:cubicBezTo>
                  <a:cubicBezTo>
                    <a:pt x="200" y="404"/>
                    <a:pt x="215" y="446"/>
                    <a:pt x="209" y="476"/>
                  </a:cubicBezTo>
                  <a:cubicBezTo>
                    <a:pt x="202" y="474"/>
                    <a:pt x="192" y="478"/>
                    <a:pt x="184" y="477"/>
                  </a:cubicBezTo>
                  <a:cubicBezTo>
                    <a:pt x="178" y="514"/>
                    <a:pt x="208" y="549"/>
                    <a:pt x="217" y="583"/>
                  </a:cubicBezTo>
                  <a:cubicBezTo>
                    <a:pt x="229" y="624"/>
                    <a:pt x="224" y="664"/>
                    <a:pt x="226" y="708"/>
                  </a:cubicBezTo>
                  <a:cubicBezTo>
                    <a:pt x="228" y="743"/>
                    <a:pt x="257" y="784"/>
                    <a:pt x="249" y="819"/>
                  </a:cubicBezTo>
                  <a:cubicBezTo>
                    <a:pt x="241" y="858"/>
                    <a:pt x="217" y="866"/>
                    <a:pt x="252" y="903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3" name="Freeform 458"/>
            <p:cNvSpPr>
              <a:spLocks/>
            </p:cNvSpPr>
            <p:nvPr/>
          </p:nvSpPr>
          <p:spPr bwMode="gray">
            <a:xfrm>
              <a:off x="6186427" y="3125473"/>
              <a:ext cx="137697" cy="42680"/>
            </a:xfrm>
            <a:custGeom>
              <a:avLst/>
              <a:gdLst/>
              <a:ahLst/>
              <a:cxnLst>
                <a:cxn ang="0">
                  <a:pos x="174" y="58"/>
                </a:cxn>
                <a:cxn ang="0">
                  <a:pos x="105" y="26"/>
                </a:cxn>
                <a:cxn ang="0">
                  <a:pos x="8" y="35"/>
                </a:cxn>
                <a:cxn ang="0">
                  <a:pos x="108" y="6"/>
                </a:cxn>
                <a:cxn ang="0">
                  <a:pos x="187" y="55"/>
                </a:cxn>
              </a:cxnLst>
              <a:rect l="0" t="0" r="r" b="b"/>
              <a:pathLst>
                <a:path w="187" h="58">
                  <a:moveTo>
                    <a:pt x="174" y="58"/>
                  </a:moveTo>
                  <a:cubicBezTo>
                    <a:pt x="176" y="32"/>
                    <a:pt x="125" y="23"/>
                    <a:pt x="105" y="26"/>
                  </a:cubicBezTo>
                  <a:cubicBezTo>
                    <a:pt x="70" y="30"/>
                    <a:pt x="46" y="44"/>
                    <a:pt x="8" y="35"/>
                  </a:cubicBezTo>
                  <a:cubicBezTo>
                    <a:pt x="0" y="0"/>
                    <a:pt x="85" y="2"/>
                    <a:pt x="108" y="6"/>
                  </a:cubicBezTo>
                  <a:cubicBezTo>
                    <a:pt x="143" y="13"/>
                    <a:pt x="162" y="33"/>
                    <a:pt x="187" y="55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4" name="Freeform 461"/>
            <p:cNvSpPr>
              <a:spLocks/>
            </p:cNvSpPr>
            <p:nvPr/>
          </p:nvSpPr>
          <p:spPr bwMode="gray">
            <a:xfrm>
              <a:off x="6558708" y="2407393"/>
              <a:ext cx="43614" cy="175081"/>
            </a:xfrm>
            <a:custGeom>
              <a:avLst/>
              <a:gdLst/>
              <a:ahLst/>
              <a:cxnLst>
                <a:cxn ang="0">
                  <a:pos x="59" y="39"/>
                </a:cxn>
                <a:cxn ang="0">
                  <a:pos x="45" y="238"/>
                </a:cxn>
                <a:cxn ang="0">
                  <a:pos x="56" y="0"/>
                </a:cxn>
              </a:cxnLst>
              <a:rect l="0" t="0" r="r" b="b"/>
              <a:pathLst>
                <a:path w="59" h="238">
                  <a:moveTo>
                    <a:pt x="59" y="39"/>
                  </a:moveTo>
                  <a:cubicBezTo>
                    <a:pt x="26" y="97"/>
                    <a:pt x="49" y="175"/>
                    <a:pt x="45" y="238"/>
                  </a:cubicBezTo>
                  <a:cubicBezTo>
                    <a:pt x="0" y="222"/>
                    <a:pt x="51" y="36"/>
                    <a:pt x="56" y="0"/>
                  </a:cubicBezTo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5" name="Freeform 462"/>
            <p:cNvSpPr>
              <a:spLocks/>
            </p:cNvSpPr>
            <p:nvPr/>
          </p:nvSpPr>
          <p:spPr bwMode="gray">
            <a:xfrm>
              <a:off x="6736904" y="3212391"/>
              <a:ext cx="170096" cy="269475"/>
            </a:xfrm>
            <a:custGeom>
              <a:avLst/>
              <a:gdLst/>
              <a:ahLst/>
              <a:cxnLst>
                <a:cxn ang="0">
                  <a:pos x="39" y="283"/>
                </a:cxn>
                <a:cxn ang="0">
                  <a:pos x="84" y="296"/>
                </a:cxn>
                <a:cxn ang="0">
                  <a:pos x="208" y="215"/>
                </a:cxn>
                <a:cxn ang="0">
                  <a:pos x="212" y="0"/>
                </a:cxn>
                <a:cxn ang="0">
                  <a:pos x="228" y="156"/>
                </a:cxn>
                <a:cxn ang="0">
                  <a:pos x="228" y="244"/>
                </a:cxn>
                <a:cxn ang="0">
                  <a:pos x="186" y="300"/>
                </a:cxn>
                <a:cxn ang="0">
                  <a:pos x="74" y="333"/>
                </a:cxn>
                <a:cxn ang="0">
                  <a:pos x="0" y="245"/>
                </a:cxn>
                <a:cxn ang="0">
                  <a:pos x="42" y="289"/>
                </a:cxn>
              </a:cxnLst>
              <a:rect l="0" t="0" r="r" b="b"/>
              <a:pathLst>
                <a:path w="231" h="366">
                  <a:moveTo>
                    <a:pt x="39" y="283"/>
                  </a:moveTo>
                  <a:cubicBezTo>
                    <a:pt x="54" y="286"/>
                    <a:pt x="69" y="293"/>
                    <a:pt x="84" y="296"/>
                  </a:cubicBezTo>
                  <a:cubicBezTo>
                    <a:pt x="128" y="362"/>
                    <a:pt x="201" y="258"/>
                    <a:pt x="208" y="215"/>
                  </a:cubicBezTo>
                  <a:cubicBezTo>
                    <a:pt x="220" y="144"/>
                    <a:pt x="222" y="70"/>
                    <a:pt x="212" y="0"/>
                  </a:cubicBezTo>
                  <a:cubicBezTo>
                    <a:pt x="212" y="56"/>
                    <a:pt x="228" y="99"/>
                    <a:pt x="228" y="156"/>
                  </a:cubicBezTo>
                  <a:cubicBezTo>
                    <a:pt x="228" y="184"/>
                    <a:pt x="231" y="215"/>
                    <a:pt x="228" y="244"/>
                  </a:cubicBezTo>
                  <a:cubicBezTo>
                    <a:pt x="225" y="279"/>
                    <a:pt x="213" y="284"/>
                    <a:pt x="186" y="300"/>
                  </a:cubicBezTo>
                  <a:cubicBezTo>
                    <a:pt x="143" y="326"/>
                    <a:pt x="122" y="366"/>
                    <a:pt x="74" y="333"/>
                  </a:cubicBezTo>
                  <a:cubicBezTo>
                    <a:pt x="52" y="317"/>
                    <a:pt x="1" y="270"/>
                    <a:pt x="0" y="245"/>
                  </a:cubicBezTo>
                  <a:cubicBezTo>
                    <a:pt x="11" y="262"/>
                    <a:pt x="34" y="272"/>
                    <a:pt x="42" y="289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6" name="Freeform 463"/>
            <p:cNvSpPr>
              <a:spLocks/>
            </p:cNvSpPr>
            <p:nvPr/>
          </p:nvSpPr>
          <p:spPr bwMode="gray">
            <a:xfrm>
              <a:off x="6734723" y="2534809"/>
              <a:ext cx="33957" cy="136140"/>
            </a:xfrm>
            <a:custGeom>
              <a:avLst/>
              <a:gdLst/>
              <a:ahLst/>
              <a:cxnLst>
                <a:cxn ang="0">
                  <a:pos x="35" y="10"/>
                </a:cxn>
                <a:cxn ang="0">
                  <a:pos x="3" y="185"/>
                </a:cxn>
                <a:cxn ang="0">
                  <a:pos x="22" y="95"/>
                </a:cxn>
                <a:cxn ang="0">
                  <a:pos x="32" y="0"/>
                </a:cxn>
              </a:cxnLst>
              <a:rect l="0" t="0" r="r" b="b"/>
              <a:pathLst>
                <a:path w="46" h="185">
                  <a:moveTo>
                    <a:pt x="35" y="10"/>
                  </a:moveTo>
                  <a:cubicBezTo>
                    <a:pt x="46" y="74"/>
                    <a:pt x="39" y="134"/>
                    <a:pt x="3" y="185"/>
                  </a:cubicBezTo>
                  <a:cubicBezTo>
                    <a:pt x="0" y="153"/>
                    <a:pt x="21" y="128"/>
                    <a:pt x="22" y="95"/>
                  </a:cubicBezTo>
                  <a:cubicBezTo>
                    <a:pt x="24" y="72"/>
                    <a:pt x="13" y="7"/>
                    <a:pt x="32" y="0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7" name="Freeform 464"/>
            <p:cNvSpPr>
              <a:spLocks/>
            </p:cNvSpPr>
            <p:nvPr/>
          </p:nvSpPr>
          <p:spPr bwMode="gray">
            <a:xfrm>
              <a:off x="6714162" y="2443530"/>
              <a:ext cx="34580" cy="6978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2" y="50"/>
                </a:cxn>
                <a:cxn ang="0">
                  <a:pos x="30" y="95"/>
                </a:cxn>
                <a:cxn ang="0">
                  <a:pos x="2" y="85"/>
                </a:cxn>
                <a:cxn ang="0">
                  <a:pos x="37" y="0"/>
                </a:cxn>
              </a:cxnLst>
              <a:rect l="0" t="0" r="r" b="b"/>
              <a:pathLst>
                <a:path w="47" h="95">
                  <a:moveTo>
                    <a:pt x="41" y="0"/>
                  </a:moveTo>
                  <a:cubicBezTo>
                    <a:pt x="42" y="16"/>
                    <a:pt x="47" y="34"/>
                    <a:pt x="42" y="50"/>
                  </a:cubicBezTo>
                  <a:cubicBezTo>
                    <a:pt x="35" y="67"/>
                    <a:pt x="8" y="78"/>
                    <a:pt x="30" y="95"/>
                  </a:cubicBezTo>
                  <a:cubicBezTo>
                    <a:pt x="20" y="93"/>
                    <a:pt x="11" y="89"/>
                    <a:pt x="2" y="85"/>
                  </a:cubicBezTo>
                  <a:cubicBezTo>
                    <a:pt x="0" y="56"/>
                    <a:pt x="43" y="38"/>
                    <a:pt x="37" y="0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8" name="Freeform 465"/>
            <p:cNvSpPr>
              <a:spLocks/>
            </p:cNvSpPr>
            <p:nvPr/>
          </p:nvSpPr>
          <p:spPr bwMode="gray">
            <a:xfrm>
              <a:off x="6775222" y="2443530"/>
              <a:ext cx="58257" cy="77260"/>
            </a:xfrm>
            <a:custGeom>
              <a:avLst/>
              <a:gdLst/>
              <a:ahLst/>
              <a:cxnLst>
                <a:cxn ang="0">
                  <a:pos x="59" y="10"/>
                </a:cxn>
                <a:cxn ang="0">
                  <a:pos x="52" y="59"/>
                </a:cxn>
                <a:cxn ang="0">
                  <a:pos x="0" y="89"/>
                </a:cxn>
                <a:cxn ang="0">
                  <a:pos x="58" y="65"/>
                </a:cxn>
                <a:cxn ang="0">
                  <a:pos x="59" y="0"/>
                </a:cxn>
              </a:cxnLst>
              <a:rect l="0" t="0" r="r" b="b"/>
              <a:pathLst>
                <a:path w="79" h="105">
                  <a:moveTo>
                    <a:pt x="59" y="10"/>
                  </a:moveTo>
                  <a:cubicBezTo>
                    <a:pt x="35" y="18"/>
                    <a:pt x="58" y="43"/>
                    <a:pt x="52" y="59"/>
                  </a:cubicBezTo>
                  <a:cubicBezTo>
                    <a:pt x="45" y="78"/>
                    <a:pt x="20" y="86"/>
                    <a:pt x="0" y="89"/>
                  </a:cubicBezTo>
                  <a:cubicBezTo>
                    <a:pt x="16" y="105"/>
                    <a:pt x="47" y="79"/>
                    <a:pt x="58" y="65"/>
                  </a:cubicBezTo>
                  <a:cubicBezTo>
                    <a:pt x="79" y="39"/>
                    <a:pt x="66" y="28"/>
                    <a:pt x="59" y="0"/>
                  </a:cubicBezTo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299" name="Freeform 466"/>
            <p:cNvSpPr>
              <a:spLocks/>
            </p:cNvSpPr>
            <p:nvPr/>
          </p:nvSpPr>
          <p:spPr bwMode="gray">
            <a:xfrm>
              <a:off x="6620703" y="2318918"/>
              <a:ext cx="50157" cy="177573"/>
            </a:xfrm>
            <a:custGeom>
              <a:avLst/>
              <a:gdLst/>
              <a:ahLst/>
              <a:cxnLst>
                <a:cxn ang="0">
                  <a:pos x="33" y="6"/>
                </a:cxn>
                <a:cxn ang="0">
                  <a:pos x="25" y="74"/>
                </a:cxn>
                <a:cxn ang="0">
                  <a:pos x="27" y="133"/>
                </a:cxn>
                <a:cxn ang="0">
                  <a:pos x="50" y="182"/>
                </a:cxn>
                <a:cxn ang="0">
                  <a:pos x="68" y="241"/>
                </a:cxn>
                <a:cxn ang="0">
                  <a:pos x="14" y="120"/>
                </a:cxn>
                <a:cxn ang="0">
                  <a:pos x="11" y="53"/>
                </a:cxn>
                <a:cxn ang="0">
                  <a:pos x="42" y="0"/>
                </a:cxn>
              </a:cxnLst>
              <a:rect l="0" t="0" r="r" b="b"/>
              <a:pathLst>
                <a:path w="68" h="241">
                  <a:moveTo>
                    <a:pt x="33" y="6"/>
                  </a:moveTo>
                  <a:cubicBezTo>
                    <a:pt x="32" y="36"/>
                    <a:pt x="32" y="50"/>
                    <a:pt x="25" y="74"/>
                  </a:cubicBezTo>
                  <a:cubicBezTo>
                    <a:pt x="20" y="94"/>
                    <a:pt x="17" y="112"/>
                    <a:pt x="27" y="133"/>
                  </a:cubicBezTo>
                  <a:cubicBezTo>
                    <a:pt x="36" y="151"/>
                    <a:pt x="45" y="158"/>
                    <a:pt x="50" y="182"/>
                  </a:cubicBezTo>
                  <a:cubicBezTo>
                    <a:pt x="54" y="201"/>
                    <a:pt x="57" y="226"/>
                    <a:pt x="68" y="241"/>
                  </a:cubicBezTo>
                  <a:cubicBezTo>
                    <a:pt x="43" y="205"/>
                    <a:pt x="33" y="160"/>
                    <a:pt x="14" y="120"/>
                  </a:cubicBezTo>
                  <a:cubicBezTo>
                    <a:pt x="0" y="90"/>
                    <a:pt x="1" y="83"/>
                    <a:pt x="11" y="53"/>
                  </a:cubicBezTo>
                  <a:cubicBezTo>
                    <a:pt x="17" y="35"/>
                    <a:pt x="20" y="2"/>
                    <a:pt x="42" y="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0" name="Freeform 467"/>
            <p:cNvSpPr>
              <a:spLocks/>
            </p:cNvSpPr>
            <p:nvPr/>
          </p:nvSpPr>
          <p:spPr bwMode="gray">
            <a:xfrm>
              <a:off x="6885505" y="2262530"/>
              <a:ext cx="76637" cy="100002"/>
            </a:xfrm>
            <a:custGeom>
              <a:avLst/>
              <a:gdLst/>
              <a:ahLst/>
              <a:cxnLst>
                <a:cxn ang="0">
                  <a:pos x="7" y="83"/>
                </a:cxn>
                <a:cxn ang="0">
                  <a:pos x="56" y="31"/>
                </a:cxn>
                <a:cxn ang="0">
                  <a:pos x="98" y="136"/>
                </a:cxn>
                <a:cxn ang="0">
                  <a:pos x="42" y="0"/>
                </a:cxn>
                <a:cxn ang="0">
                  <a:pos x="0" y="80"/>
                </a:cxn>
              </a:cxnLst>
              <a:rect l="0" t="0" r="r" b="b"/>
              <a:pathLst>
                <a:path w="104" h="136">
                  <a:moveTo>
                    <a:pt x="7" y="83"/>
                  </a:moveTo>
                  <a:cubicBezTo>
                    <a:pt x="40" y="86"/>
                    <a:pt x="38" y="46"/>
                    <a:pt x="56" y="31"/>
                  </a:cubicBezTo>
                  <a:cubicBezTo>
                    <a:pt x="77" y="53"/>
                    <a:pt x="104" y="105"/>
                    <a:pt x="98" y="136"/>
                  </a:cubicBezTo>
                  <a:cubicBezTo>
                    <a:pt x="98" y="87"/>
                    <a:pt x="97" y="20"/>
                    <a:pt x="42" y="0"/>
                  </a:cubicBezTo>
                  <a:cubicBezTo>
                    <a:pt x="28" y="23"/>
                    <a:pt x="29" y="70"/>
                    <a:pt x="0" y="80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1" name="Freeform 468"/>
            <p:cNvSpPr>
              <a:spLocks/>
            </p:cNvSpPr>
            <p:nvPr/>
          </p:nvSpPr>
          <p:spPr bwMode="gray">
            <a:xfrm>
              <a:off x="7193298" y="3644485"/>
              <a:ext cx="91279" cy="18006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39" y="71"/>
                </a:cxn>
                <a:cxn ang="0">
                  <a:pos x="77" y="121"/>
                </a:cxn>
                <a:cxn ang="0">
                  <a:pos x="0" y="221"/>
                </a:cxn>
                <a:cxn ang="0">
                  <a:pos x="0" y="234"/>
                </a:cxn>
                <a:cxn ang="0">
                  <a:pos x="120" y="111"/>
                </a:cxn>
                <a:cxn ang="0">
                  <a:pos x="16" y="9"/>
                </a:cxn>
              </a:cxnLst>
              <a:rect l="0" t="0" r="r" b="b"/>
              <a:pathLst>
                <a:path w="124" h="245">
                  <a:moveTo>
                    <a:pt x="0" y="19"/>
                  </a:moveTo>
                  <a:cubicBezTo>
                    <a:pt x="19" y="33"/>
                    <a:pt x="28" y="52"/>
                    <a:pt x="39" y="71"/>
                  </a:cubicBezTo>
                  <a:cubicBezTo>
                    <a:pt x="48" y="88"/>
                    <a:pt x="67" y="103"/>
                    <a:pt x="77" y="121"/>
                  </a:cubicBezTo>
                  <a:cubicBezTo>
                    <a:pt x="102" y="165"/>
                    <a:pt x="43" y="222"/>
                    <a:pt x="0" y="221"/>
                  </a:cubicBezTo>
                  <a:cubicBezTo>
                    <a:pt x="0" y="226"/>
                    <a:pt x="0" y="229"/>
                    <a:pt x="0" y="234"/>
                  </a:cubicBezTo>
                  <a:cubicBezTo>
                    <a:pt x="73" y="245"/>
                    <a:pt x="124" y="177"/>
                    <a:pt x="120" y="111"/>
                  </a:cubicBezTo>
                  <a:cubicBezTo>
                    <a:pt x="77" y="83"/>
                    <a:pt x="85" y="0"/>
                    <a:pt x="16" y="9"/>
                  </a:cubicBezTo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2" name="Freeform 469"/>
            <p:cNvSpPr>
              <a:spLocks/>
            </p:cNvSpPr>
            <p:nvPr/>
          </p:nvSpPr>
          <p:spPr bwMode="gray">
            <a:xfrm>
              <a:off x="6633787" y="1720153"/>
              <a:ext cx="119317" cy="70406"/>
            </a:xfrm>
            <a:custGeom>
              <a:avLst/>
              <a:gdLst/>
              <a:ahLst/>
              <a:cxnLst>
                <a:cxn ang="0">
                  <a:pos x="97" y="83"/>
                </a:cxn>
                <a:cxn ang="0">
                  <a:pos x="13" y="71"/>
                </a:cxn>
                <a:cxn ang="0">
                  <a:pos x="162" y="53"/>
                </a:cxn>
                <a:cxn ang="0">
                  <a:pos x="0" y="92"/>
                </a:cxn>
                <a:cxn ang="0">
                  <a:pos x="81" y="73"/>
                </a:cxn>
              </a:cxnLst>
              <a:rect l="0" t="0" r="r" b="b"/>
              <a:pathLst>
                <a:path w="162" h="96">
                  <a:moveTo>
                    <a:pt x="97" y="83"/>
                  </a:moveTo>
                  <a:cubicBezTo>
                    <a:pt x="70" y="78"/>
                    <a:pt x="39" y="75"/>
                    <a:pt x="13" y="71"/>
                  </a:cubicBezTo>
                  <a:cubicBezTo>
                    <a:pt x="62" y="52"/>
                    <a:pt x="108" y="56"/>
                    <a:pt x="162" y="53"/>
                  </a:cubicBezTo>
                  <a:cubicBezTo>
                    <a:pt x="130" y="0"/>
                    <a:pt x="15" y="40"/>
                    <a:pt x="0" y="92"/>
                  </a:cubicBezTo>
                  <a:cubicBezTo>
                    <a:pt x="28" y="96"/>
                    <a:pt x="54" y="66"/>
                    <a:pt x="81" y="73"/>
                  </a:cubicBezTo>
                </a:path>
              </a:pathLst>
            </a:custGeom>
            <a:solidFill>
              <a:srgbClr val="877468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3" name="Freeform 470"/>
            <p:cNvSpPr>
              <a:spLocks/>
            </p:cNvSpPr>
            <p:nvPr/>
          </p:nvSpPr>
          <p:spPr bwMode="gray">
            <a:xfrm>
              <a:off x="6633787" y="1720153"/>
              <a:ext cx="119317" cy="70406"/>
            </a:xfrm>
            <a:custGeom>
              <a:avLst/>
              <a:gdLst/>
              <a:ahLst/>
              <a:cxnLst>
                <a:cxn ang="0">
                  <a:pos x="97" y="83"/>
                </a:cxn>
                <a:cxn ang="0">
                  <a:pos x="13" y="71"/>
                </a:cxn>
                <a:cxn ang="0">
                  <a:pos x="162" y="53"/>
                </a:cxn>
                <a:cxn ang="0">
                  <a:pos x="0" y="92"/>
                </a:cxn>
                <a:cxn ang="0">
                  <a:pos x="81" y="73"/>
                </a:cxn>
              </a:cxnLst>
              <a:rect l="0" t="0" r="r" b="b"/>
              <a:pathLst>
                <a:path w="162" h="96">
                  <a:moveTo>
                    <a:pt x="97" y="83"/>
                  </a:moveTo>
                  <a:cubicBezTo>
                    <a:pt x="70" y="78"/>
                    <a:pt x="39" y="75"/>
                    <a:pt x="13" y="71"/>
                  </a:cubicBezTo>
                  <a:cubicBezTo>
                    <a:pt x="62" y="52"/>
                    <a:pt x="108" y="56"/>
                    <a:pt x="162" y="53"/>
                  </a:cubicBezTo>
                  <a:cubicBezTo>
                    <a:pt x="130" y="0"/>
                    <a:pt x="15" y="40"/>
                    <a:pt x="0" y="92"/>
                  </a:cubicBezTo>
                  <a:cubicBezTo>
                    <a:pt x="28" y="96"/>
                    <a:pt x="54" y="66"/>
                    <a:pt x="81" y="73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4" name="Freeform 471"/>
            <p:cNvSpPr>
              <a:spLocks/>
            </p:cNvSpPr>
            <p:nvPr/>
          </p:nvSpPr>
          <p:spPr bwMode="gray">
            <a:xfrm>
              <a:off x="6530981" y="1812678"/>
              <a:ext cx="92525" cy="171654"/>
            </a:xfrm>
            <a:custGeom>
              <a:avLst/>
              <a:gdLst/>
              <a:ahLst/>
              <a:cxnLst>
                <a:cxn ang="0">
                  <a:pos x="32" y="163"/>
                </a:cxn>
                <a:cxn ang="0">
                  <a:pos x="77" y="59"/>
                </a:cxn>
                <a:cxn ang="0">
                  <a:pos x="68" y="101"/>
                </a:cxn>
                <a:cxn ang="0">
                  <a:pos x="126" y="6"/>
                </a:cxn>
                <a:cxn ang="0">
                  <a:pos x="28" y="94"/>
                </a:cxn>
                <a:cxn ang="0">
                  <a:pos x="22" y="172"/>
                </a:cxn>
                <a:cxn ang="0">
                  <a:pos x="0" y="233"/>
                </a:cxn>
                <a:cxn ang="0">
                  <a:pos x="32" y="149"/>
                </a:cxn>
              </a:cxnLst>
              <a:rect l="0" t="0" r="r" b="b"/>
              <a:pathLst>
                <a:path w="126" h="233">
                  <a:moveTo>
                    <a:pt x="32" y="163"/>
                  </a:moveTo>
                  <a:cubicBezTo>
                    <a:pt x="36" y="122"/>
                    <a:pt x="51" y="88"/>
                    <a:pt x="77" y="59"/>
                  </a:cubicBezTo>
                  <a:cubicBezTo>
                    <a:pt x="72" y="72"/>
                    <a:pt x="61" y="88"/>
                    <a:pt x="68" y="101"/>
                  </a:cubicBezTo>
                  <a:cubicBezTo>
                    <a:pt x="85" y="68"/>
                    <a:pt x="107" y="39"/>
                    <a:pt x="126" y="6"/>
                  </a:cubicBezTo>
                  <a:cubicBezTo>
                    <a:pt x="85" y="0"/>
                    <a:pt x="40" y="59"/>
                    <a:pt x="28" y="94"/>
                  </a:cubicBezTo>
                  <a:cubicBezTo>
                    <a:pt x="21" y="118"/>
                    <a:pt x="28" y="147"/>
                    <a:pt x="22" y="172"/>
                  </a:cubicBezTo>
                  <a:cubicBezTo>
                    <a:pt x="17" y="192"/>
                    <a:pt x="8" y="214"/>
                    <a:pt x="0" y="233"/>
                  </a:cubicBezTo>
                  <a:cubicBezTo>
                    <a:pt x="32" y="213"/>
                    <a:pt x="21" y="179"/>
                    <a:pt x="32" y="149"/>
                  </a:cubicBezTo>
                </a:path>
              </a:pathLst>
            </a:custGeom>
            <a:solidFill>
              <a:srgbClr val="877468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5" name="Freeform 472"/>
            <p:cNvSpPr>
              <a:spLocks/>
            </p:cNvSpPr>
            <p:nvPr/>
          </p:nvSpPr>
          <p:spPr bwMode="gray">
            <a:xfrm>
              <a:off x="6530981" y="1812678"/>
              <a:ext cx="92525" cy="171654"/>
            </a:xfrm>
            <a:custGeom>
              <a:avLst/>
              <a:gdLst/>
              <a:ahLst/>
              <a:cxnLst>
                <a:cxn ang="0">
                  <a:pos x="32" y="163"/>
                </a:cxn>
                <a:cxn ang="0">
                  <a:pos x="77" y="59"/>
                </a:cxn>
                <a:cxn ang="0">
                  <a:pos x="68" y="101"/>
                </a:cxn>
                <a:cxn ang="0">
                  <a:pos x="126" y="6"/>
                </a:cxn>
                <a:cxn ang="0">
                  <a:pos x="28" y="94"/>
                </a:cxn>
                <a:cxn ang="0">
                  <a:pos x="22" y="172"/>
                </a:cxn>
                <a:cxn ang="0">
                  <a:pos x="0" y="233"/>
                </a:cxn>
                <a:cxn ang="0">
                  <a:pos x="32" y="149"/>
                </a:cxn>
              </a:cxnLst>
              <a:rect l="0" t="0" r="r" b="b"/>
              <a:pathLst>
                <a:path w="126" h="233">
                  <a:moveTo>
                    <a:pt x="32" y="163"/>
                  </a:moveTo>
                  <a:cubicBezTo>
                    <a:pt x="36" y="122"/>
                    <a:pt x="51" y="88"/>
                    <a:pt x="77" y="59"/>
                  </a:cubicBezTo>
                  <a:cubicBezTo>
                    <a:pt x="72" y="72"/>
                    <a:pt x="61" y="88"/>
                    <a:pt x="68" y="101"/>
                  </a:cubicBezTo>
                  <a:cubicBezTo>
                    <a:pt x="85" y="68"/>
                    <a:pt x="107" y="39"/>
                    <a:pt x="126" y="6"/>
                  </a:cubicBezTo>
                  <a:cubicBezTo>
                    <a:pt x="85" y="0"/>
                    <a:pt x="40" y="59"/>
                    <a:pt x="28" y="94"/>
                  </a:cubicBezTo>
                  <a:cubicBezTo>
                    <a:pt x="21" y="118"/>
                    <a:pt x="28" y="147"/>
                    <a:pt x="22" y="172"/>
                  </a:cubicBezTo>
                  <a:cubicBezTo>
                    <a:pt x="17" y="192"/>
                    <a:pt x="8" y="214"/>
                    <a:pt x="0" y="233"/>
                  </a:cubicBezTo>
                  <a:cubicBezTo>
                    <a:pt x="32" y="213"/>
                    <a:pt x="21" y="179"/>
                    <a:pt x="32" y="149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6" name="Freeform 473"/>
            <p:cNvSpPr>
              <a:spLocks/>
            </p:cNvSpPr>
            <p:nvPr/>
          </p:nvSpPr>
          <p:spPr bwMode="gray">
            <a:xfrm>
              <a:off x="6861205" y="1808940"/>
              <a:ext cx="72275" cy="127417"/>
            </a:xfrm>
            <a:custGeom>
              <a:avLst/>
              <a:gdLst/>
              <a:ahLst/>
              <a:cxnLst>
                <a:cxn ang="0">
                  <a:pos x="10" y="17"/>
                </a:cxn>
                <a:cxn ang="0">
                  <a:pos x="56" y="131"/>
                </a:cxn>
                <a:cxn ang="0">
                  <a:pos x="63" y="86"/>
                </a:cxn>
                <a:cxn ang="0">
                  <a:pos x="88" y="173"/>
                </a:cxn>
                <a:cxn ang="0">
                  <a:pos x="75" y="54"/>
                </a:cxn>
                <a:cxn ang="0">
                  <a:pos x="17" y="2"/>
                </a:cxn>
                <a:cxn ang="0">
                  <a:pos x="0" y="21"/>
                </a:cxn>
              </a:cxnLst>
              <a:rect l="0" t="0" r="r" b="b"/>
              <a:pathLst>
                <a:path w="98" h="173">
                  <a:moveTo>
                    <a:pt x="10" y="17"/>
                  </a:moveTo>
                  <a:cubicBezTo>
                    <a:pt x="44" y="36"/>
                    <a:pt x="57" y="90"/>
                    <a:pt x="56" y="131"/>
                  </a:cubicBezTo>
                  <a:cubicBezTo>
                    <a:pt x="58" y="116"/>
                    <a:pt x="66" y="103"/>
                    <a:pt x="63" y="86"/>
                  </a:cubicBezTo>
                  <a:cubicBezTo>
                    <a:pt x="79" y="107"/>
                    <a:pt x="88" y="146"/>
                    <a:pt x="88" y="173"/>
                  </a:cubicBezTo>
                  <a:cubicBezTo>
                    <a:pt x="86" y="129"/>
                    <a:pt x="98" y="93"/>
                    <a:pt x="75" y="54"/>
                  </a:cubicBezTo>
                  <a:cubicBezTo>
                    <a:pt x="63" y="36"/>
                    <a:pt x="40" y="0"/>
                    <a:pt x="17" y="2"/>
                  </a:cubicBezTo>
                  <a:cubicBezTo>
                    <a:pt x="15" y="13"/>
                    <a:pt x="8" y="15"/>
                    <a:pt x="0" y="21"/>
                  </a:cubicBezTo>
                </a:path>
              </a:pathLst>
            </a:custGeom>
            <a:solidFill>
              <a:srgbClr val="736357"/>
            </a:solidFill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7" name="Freeform 474"/>
            <p:cNvSpPr>
              <a:spLocks/>
            </p:cNvSpPr>
            <p:nvPr/>
          </p:nvSpPr>
          <p:spPr bwMode="gray">
            <a:xfrm>
              <a:off x="6861205" y="1808940"/>
              <a:ext cx="72275" cy="127417"/>
            </a:xfrm>
            <a:custGeom>
              <a:avLst/>
              <a:gdLst/>
              <a:ahLst/>
              <a:cxnLst>
                <a:cxn ang="0">
                  <a:pos x="10" y="17"/>
                </a:cxn>
                <a:cxn ang="0">
                  <a:pos x="56" y="131"/>
                </a:cxn>
                <a:cxn ang="0">
                  <a:pos x="63" y="86"/>
                </a:cxn>
                <a:cxn ang="0">
                  <a:pos x="88" y="173"/>
                </a:cxn>
                <a:cxn ang="0">
                  <a:pos x="75" y="54"/>
                </a:cxn>
                <a:cxn ang="0">
                  <a:pos x="17" y="2"/>
                </a:cxn>
                <a:cxn ang="0">
                  <a:pos x="0" y="21"/>
                </a:cxn>
              </a:cxnLst>
              <a:rect l="0" t="0" r="r" b="b"/>
              <a:pathLst>
                <a:path w="98" h="173">
                  <a:moveTo>
                    <a:pt x="10" y="17"/>
                  </a:moveTo>
                  <a:cubicBezTo>
                    <a:pt x="44" y="36"/>
                    <a:pt x="57" y="90"/>
                    <a:pt x="56" y="131"/>
                  </a:cubicBezTo>
                  <a:cubicBezTo>
                    <a:pt x="58" y="116"/>
                    <a:pt x="66" y="103"/>
                    <a:pt x="63" y="86"/>
                  </a:cubicBezTo>
                  <a:cubicBezTo>
                    <a:pt x="79" y="107"/>
                    <a:pt x="88" y="146"/>
                    <a:pt x="88" y="173"/>
                  </a:cubicBezTo>
                  <a:cubicBezTo>
                    <a:pt x="86" y="129"/>
                    <a:pt x="98" y="93"/>
                    <a:pt x="75" y="54"/>
                  </a:cubicBezTo>
                  <a:cubicBezTo>
                    <a:pt x="63" y="36"/>
                    <a:pt x="40" y="0"/>
                    <a:pt x="17" y="2"/>
                  </a:cubicBezTo>
                  <a:cubicBezTo>
                    <a:pt x="15" y="13"/>
                    <a:pt x="8" y="15"/>
                    <a:pt x="0" y="21"/>
                  </a:cubicBezTo>
                </a:path>
              </a:pathLst>
            </a:custGeom>
            <a:noFill/>
            <a:ln w="5" cap="flat">
              <a:solidFill>
                <a:srgbClr val="7363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8" name="Freeform 475"/>
            <p:cNvSpPr>
              <a:spLocks/>
            </p:cNvSpPr>
            <p:nvPr/>
          </p:nvSpPr>
          <p:spPr bwMode="gray">
            <a:xfrm>
              <a:off x="6771484" y="2991515"/>
              <a:ext cx="114955" cy="326797"/>
            </a:xfrm>
            <a:custGeom>
              <a:avLst/>
              <a:gdLst/>
              <a:ahLst/>
              <a:cxnLst>
                <a:cxn ang="0">
                  <a:pos x="125" y="272"/>
                </a:cxn>
                <a:cxn ang="0">
                  <a:pos x="39" y="423"/>
                </a:cxn>
                <a:cxn ang="0">
                  <a:pos x="49" y="415"/>
                </a:cxn>
                <a:cxn ang="0">
                  <a:pos x="8" y="444"/>
                </a:cxn>
                <a:cxn ang="0">
                  <a:pos x="43" y="384"/>
                </a:cxn>
                <a:cxn ang="0">
                  <a:pos x="86" y="251"/>
                </a:cxn>
                <a:cxn ang="0">
                  <a:pos x="113" y="158"/>
                </a:cxn>
                <a:cxn ang="0">
                  <a:pos x="126" y="64"/>
                </a:cxn>
                <a:cxn ang="0">
                  <a:pos x="138" y="0"/>
                </a:cxn>
                <a:cxn ang="0">
                  <a:pos x="125" y="272"/>
                </a:cxn>
              </a:cxnLst>
              <a:rect l="0" t="0" r="r" b="b"/>
              <a:pathLst>
                <a:path w="156" h="444">
                  <a:moveTo>
                    <a:pt x="125" y="272"/>
                  </a:moveTo>
                  <a:cubicBezTo>
                    <a:pt x="108" y="320"/>
                    <a:pt x="77" y="388"/>
                    <a:pt x="39" y="423"/>
                  </a:cubicBezTo>
                  <a:cubicBezTo>
                    <a:pt x="43" y="419"/>
                    <a:pt x="47" y="417"/>
                    <a:pt x="49" y="415"/>
                  </a:cubicBezTo>
                  <a:cubicBezTo>
                    <a:pt x="42" y="431"/>
                    <a:pt x="24" y="442"/>
                    <a:pt x="8" y="444"/>
                  </a:cubicBezTo>
                  <a:cubicBezTo>
                    <a:pt x="0" y="412"/>
                    <a:pt x="25" y="402"/>
                    <a:pt x="43" y="384"/>
                  </a:cubicBezTo>
                  <a:cubicBezTo>
                    <a:pt x="80" y="348"/>
                    <a:pt x="82" y="304"/>
                    <a:pt x="86" y="251"/>
                  </a:cubicBezTo>
                  <a:cubicBezTo>
                    <a:pt x="89" y="213"/>
                    <a:pt x="102" y="192"/>
                    <a:pt x="113" y="158"/>
                  </a:cubicBezTo>
                  <a:cubicBezTo>
                    <a:pt x="124" y="128"/>
                    <a:pt x="119" y="95"/>
                    <a:pt x="126" y="64"/>
                  </a:cubicBezTo>
                  <a:cubicBezTo>
                    <a:pt x="130" y="42"/>
                    <a:pt x="139" y="24"/>
                    <a:pt x="138" y="0"/>
                  </a:cubicBezTo>
                  <a:cubicBezTo>
                    <a:pt x="138" y="88"/>
                    <a:pt x="156" y="187"/>
                    <a:pt x="125" y="272"/>
                  </a:cubicBezTo>
                  <a:close/>
                </a:path>
              </a:pathLst>
            </a:custGeom>
            <a:solidFill>
              <a:srgbClr val="606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09" name="Freeform 478"/>
            <p:cNvSpPr>
              <a:spLocks/>
            </p:cNvSpPr>
            <p:nvPr/>
          </p:nvSpPr>
          <p:spPr bwMode="gray">
            <a:xfrm>
              <a:off x="7253424" y="5512742"/>
              <a:ext cx="90033" cy="103740"/>
            </a:xfrm>
            <a:custGeom>
              <a:avLst/>
              <a:gdLst/>
              <a:ahLst/>
              <a:cxnLst>
                <a:cxn ang="0">
                  <a:pos x="35" y="10"/>
                </a:cxn>
                <a:cxn ang="0">
                  <a:pos x="3" y="11"/>
                </a:cxn>
                <a:cxn ang="0">
                  <a:pos x="31" y="40"/>
                </a:cxn>
                <a:cxn ang="0">
                  <a:pos x="51" y="75"/>
                </a:cxn>
                <a:cxn ang="0">
                  <a:pos x="122" y="141"/>
                </a:cxn>
                <a:cxn ang="0">
                  <a:pos x="78" y="81"/>
                </a:cxn>
                <a:cxn ang="0">
                  <a:pos x="41" y="7"/>
                </a:cxn>
                <a:cxn ang="0">
                  <a:pos x="15" y="0"/>
                </a:cxn>
              </a:cxnLst>
              <a:rect l="0" t="0" r="r" b="b"/>
              <a:pathLst>
                <a:path w="122" h="141">
                  <a:moveTo>
                    <a:pt x="35" y="10"/>
                  </a:moveTo>
                  <a:cubicBezTo>
                    <a:pt x="25" y="9"/>
                    <a:pt x="13" y="10"/>
                    <a:pt x="3" y="11"/>
                  </a:cubicBezTo>
                  <a:cubicBezTo>
                    <a:pt x="0" y="29"/>
                    <a:pt x="21" y="31"/>
                    <a:pt x="31" y="40"/>
                  </a:cubicBezTo>
                  <a:cubicBezTo>
                    <a:pt x="42" y="52"/>
                    <a:pt x="45" y="62"/>
                    <a:pt x="51" y="75"/>
                  </a:cubicBezTo>
                  <a:cubicBezTo>
                    <a:pt x="67" y="110"/>
                    <a:pt x="82" y="130"/>
                    <a:pt x="122" y="141"/>
                  </a:cubicBezTo>
                  <a:cubicBezTo>
                    <a:pt x="97" y="125"/>
                    <a:pt x="87" y="105"/>
                    <a:pt x="78" y="81"/>
                  </a:cubicBezTo>
                  <a:cubicBezTo>
                    <a:pt x="67" y="54"/>
                    <a:pt x="48" y="34"/>
                    <a:pt x="41" y="7"/>
                  </a:cubicBezTo>
                  <a:cubicBezTo>
                    <a:pt x="33" y="4"/>
                    <a:pt x="24" y="0"/>
                    <a:pt x="15" y="0"/>
                  </a:cubicBezTo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310" name="Stern mit 4 Zacken 130"/>
            <p:cNvSpPr/>
            <p:nvPr/>
          </p:nvSpPr>
          <p:spPr bwMode="gray">
            <a:xfrm>
              <a:off x="6953727" y="1590582"/>
              <a:ext cx="146172" cy="118989"/>
            </a:xfrm>
            <a:prstGeom prst="star4">
              <a:avLst>
                <a:gd name="adj" fmla="val 2866"/>
              </a:avLst>
            </a:prstGeom>
            <a:gradFill flip="none" rotWithShape="1">
              <a:gsLst>
                <a:gs pos="1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161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Длъжностно лице за защита на данните (ДЗД)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bg-BG" sz="1600" dirty="0" smtClean="0"/>
              <a:t>Задължителни условия. Задачи на ДЗД.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393" y="1181818"/>
            <a:ext cx="6314757" cy="4698000"/>
          </a:xfrm>
        </p:spPr>
        <p:txBody>
          <a:bodyPr/>
          <a:lstStyle/>
          <a:p>
            <a:r>
              <a:rPr lang="bg-BG" sz="1800" dirty="0" smtClean="0"/>
              <a:t>Задачите на ДЗД включват:</a:t>
            </a:r>
            <a:endParaRPr lang="en-GB" sz="1800" dirty="0"/>
          </a:p>
          <a:p>
            <a:pPr lvl="1"/>
            <a:r>
              <a:rPr lang="bg-BG" sz="1600" dirty="0"/>
              <a:t>п</a:t>
            </a:r>
            <a:r>
              <a:rPr lang="bg-BG" sz="1600" dirty="0" smtClean="0"/>
              <a:t>осредническа дейност</a:t>
            </a:r>
            <a:r>
              <a:rPr lang="en-US" sz="1600" dirty="0" smtClean="0"/>
              <a:t> </a:t>
            </a:r>
            <a:r>
              <a:rPr lang="bg-BG" sz="1600" dirty="0" smtClean="0"/>
              <a:t>между заинтересованите страни (надзорни органи, субекти на данните)</a:t>
            </a:r>
            <a:endParaRPr lang="en-GB" sz="1600" dirty="0"/>
          </a:p>
          <a:p>
            <a:pPr lvl="1"/>
            <a:r>
              <a:rPr lang="bg-BG" sz="1600" dirty="0"/>
              <a:t>и</a:t>
            </a:r>
            <a:r>
              <a:rPr lang="bg-BG" sz="1600" dirty="0" smtClean="0"/>
              <a:t>звършването на мониторинг за съответствие с Регламента за защита на личните данни чрез:</a:t>
            </a:r>
            <a:endParaRPr lang="en-GB" sz="1600" dirty="0"/>
          </a:p>
          <a:p>
            <a:pPr lvl="2"/>
            <a:r>
              <a:rPr lang="bg-BG" sz="1400" dirty="0"/>
              <a:t>с</a:t>
            </a:r>
            <a:r>
              <a:rPr lang="bg-BG" sz="1400" dirty="0" smtClean="0"/>
              <a:t>ъбиране на информация за определяне на дейностите, при които се обработват лични данни</a:t>
            </a:r>
            <a:endParaRPr lang="en-GB" sz="1400" dirty="0"/>
          </a:p>
          <a:p>
            <a:pPr lvl="2"/>
            <a:r>
              <a:rPr lang="bg-BG" sz="1400" dirty="0"/>
              <a:t>и</a:t>
            </a:r>
            <a:r>
              <a:rPr lang="bg-BG" sz="1400" dirty="0" smtClean="0"/>
              <a:t>звършване на анализ и проверка за съответствието на дейностите, при които се обработват лични данни, с Регламента</a:t>
            </a:r>
            <a:endParaRPr lang="en-GB" sz="1400" dirty="0"/>
          </a:p>
          <a:p>
            <a:pPr lvl="2"/>
            <a:r>
              <a:rPr lang="bg-BG" sz="1400" dirty="0"/>
              <a:t>п</a:t>
            </a:r>
            <a:r>
              <a:rPr lang="bg-BG" sz="1400" dirty="0" smtClean="0"/>
              <a:t>редоставяне на информация, съвети и препоръки към организацията</a:t>
            </a:r>
            <a:endParaRPr lang="en-GB" sz="1400" dirty="0"/>
          </a:p>
          <a:p>
            <a:pPr lvl="1"/>
            <a:r>
              <a:rPr lang="bg-BG" sz="1600" dirty="0"/>
              <a:t>и</a:t>
            </a:r>
            <a:r>
              <a:rPr lang="bg-BG" sz="1600" dirty="0" smtClean="0"/>
              <a:t>звършване на оценка на въздействието върху защитата на личните данни, когато е необходимо</a:t>
            </a:r>
            <a:endParaRPr lang="en-GB" sz="1600" dirty="0"/>
          </a:p>
          <a:p>
            <a:pPr lvl="1"/>
            <a:r>
              <a:rPr lang="bg-BG" sz="1600" dirty="0" smtClean="0"/>
              <a:t>съсредоточаване на усилията върху проблеми, които представляват по-висок риск за защитата на данните</a:t>
            </a:r>
            <a:endParaRPr lang="en-GB" sz="1600" dirty="0"/>
          </a:p>
          <a:p>
            <a:pPr lvl="1"/>
            <a:r>
              <a:rPr lang="bg-BG" sz="1600" dirty="0"/>
              <a:t>с</a:t>
            </a:r>
            <a:r>
              <a:rPr lang="bg-BG" sz="1600" dirty="0" smtClean="0"/>
              <a:t>ъздаване на описи и поддържането на регистър</a:t>
            </a:r>
            <a:r>
              <a:rPr lang="en-US" sz="1600" dirty="0" smtClean="0"/>
              <a:t> </a:t>
            </a:r>
            <a:r>
              <a:rPr lang="bg-BG" sz="1600" dirty="0" smtClean="0"/>
              <a:t>за обработваните лични данни</a:t>
            </a:r>
            <a:endParaRPr lang="en-GB" sz="1600" dirty="0"/>
          </a:p>
          <a:p>
            <a:endParaRPr lang="en-GB" dirty="0"/>
          </a:p>
        </p:txBody>
      </p:sp>
      <p:sp>
        <p:nvSpPr>
          <p:cNvPr id="12" name="Freeform 34"/>
          <p:cNvSpPr>
            <a:spLocks noEditPoints="1"/>
          </p:cNvSpPr>
          <p:nvPr/>
        </p:nvSpPr>
        <p:spPr bwMode="auto">
          <a:xfrm>
            <a:off x="9763125" y="1877143"/>
            <a:ext cx="1371600" cy="2913931"/>
          </a:xfrm>
          <a:custGeom>
            <a:avLst/>
            <a:gdLst>
              <a:gd name="T0" fmla="*/ 153 w 203"/>
              <a:gd name="T1" fmla="*/ 35 h 411"/>
              <a:gd name="T2" fmla="*/ 120 w 203"/>
              <a:gd name="T3" fmla="*/ 0 h 411"/>
              <a:gd name="T4" fmla="*/ 87 w 203"/>
              <a:gd name="T5" fmla="*/ 35 h 411"/>
              <a:gd name="T6" fmla="*/ 153 w 203"/>
              <a:gd name="T7" fmla="*/ 35 h 411"/>
              <a:gd name="T8" fmla="*/ 37 w 203"/>
              <a:gd name="T9" fmla="*/ 173 h 411"/>
              <a:gd name="T10" fmla="*/ 46 w 203"/>
              <a:gd name="T11" fmla="*/ 117 h 411"/>
              <a:gd name="T12" fmla="*/ 86 w 203"/>
              <a:gd name="T13" fmla="*/ 89 h 411"/>
              <a:gd name="T14" fmla="*/ 92 w 203"/>
              <a:gd name="T15" fmla="*/ 89 h 411"/>
              <a:gd name="T16" fmla="*/ 113 w 203"/>
              <a:gd name="T17" fmla="*/ 121 h 411"/>
              <a:gd name="T18" fmla="*/ 114 w 203"/>
              <a:gd name="T19" fmla="*/ 104 h 411"/>
              <a:gd name="T20" fmla="*/ 110 w 203"/>
              <a:gd name="T21" fmla="*/ 100 h 411"/>
              <a:gd name="T22" fmla="*/ 120 w 203"/>
              <a:gd name="T23" fmla="*/ 94 h 411"/>
              <a:gd name="T24" fmla="*/ 129 w 203"/>
              <a:gd name="T25" fmla="*/ 100 h 411"/>
              <a:gd name="T26" fmla="*/ 125 w 203"/>
              <a:gd name="T27" fmla="*/ 104 h 411"/>
              <a:gd name="T28" fmla="*/ 126 w 203"/>
              <a:gd name="T29" fmla="*/ 121 h 411"/>
              <a:gd name="T30" fmla="*/ 147 w 203"/>
              <a:gd name="T31" fmla="*/ 89 h 411"/>
              <a:gd name="T32" fmla="*/ 153 w 203"/>
              <a:gd name="T33" fmla="*/ 89 h 411"/>
              <a:gd name="T34" fmla="*/ 193 w 203"/>
              <a:gd name="T35" fmla="*/ 116 h 411"/>
              <a:gd name="T36" fmla="*/ 202 w 203"/>
              <a:gd name="T37" fmla="*/ 173 h 411"/>
              <a:gd name="T38" fmla="*/ 202 w 203"/>
              <a:gd name="T39" fmla="*/ 243 h 411"/>
              <a:gd name="T40" fmla="*/ 175 w 203"/>
              <a:gd name="T41" fmla="*/ 253 h 411"/>
              <a:gd name="T42" fmla="*/ 175 w 203"/>
              <a:gd name="T43" fmla="*/ 163 h 411"/>
              <a:gd name="T44" fmla="*/ 165 w 203"/>
              <a:gd name="T45" fmla="*/ 126 h 411"/>
              <a:gd name="T46" fmla="*/ 169 w 203"/>
              <a:gd name="T47" fmla="*/ 144 h 411"/>
              <a:gd name="T48" fmla="*/ 170 w 203"/>
              <a:gd name="T49" fmla="*/ 163 h 411"/>
              <a:gd name="T50" fmla="*/ 170 w 203"/>
              <a:gd name="T51" fmla="*/ 257 h 411"/>
              <a:gd name="T52" fmla="*/ 168 w 203"/>
              <a:gd name="T53" fmla="*/ 379 h 411"/>
              <a:gd name="T54" fmla="*/ 120 w 203"/>
              <a:gd name="T55" fmla="*/ 393 h 411"/>
              <a:gd name="T56" fmla="*/ 71 w 203"/>
              <a:gd name="T57" fmla="*/ 379 h 411"/>
              <a:gd name="T58" fmla="*/ 70 w 203"/>
              <a:gd name="T59" fmla="*/ 324 h 411"/>
              <a:gd name="T60" fmla="*/ 104 w 203"/>
              <a:gd name="T61" fmla="*/ 324 h 411"/>
              <a:gd name="T62" fmla="*/ 104 w 203"/>
              <a:gd name="T63" fmla="*/ 244 h 411"/>
              <a:gd name="T64" fmla="*/ 69 w 203"/>
              <a:gd name="T65" fmla="*/ 244 h 411"/>
              <a:gd name="T66" fmla="*/ 69 w 203"/>
              <a:gd name="T67" fmla="*/ 163 h 411"/>
              <a:gd name="T68" fmla="*/ 70 w 203"/>
              <a:gd name="T69" fmla="*/ 144 h 411"/>
              <a:gd name="T70" fmla="*/ 74 w 203"/>
              <a:gd name="T71" fmla="*/ 126 h 411"/>
              <a:gd name="T72" fmla="*/ 64 w 203"/>
              <a:gd name="T73" fmla="*/ 163 h 411"/>
              <a:gd name="T74" fmla="*/ 64 w 203"/>
              <a:gd name="T75" fmla="*/ 244 h 411"/>
              <a:gd name="T76" fmla="*/ 37 w 203"/>
              <a:gd name="T77" fmla="*/ 244 h 411"/>
              <a:gd name="T78" fmla="*/ 37 w 203"/>
              <a:gd name="T79" fmla="*/ 173 h 411"/>
              <a:gd name="T80" fmla="*/ 98 w 203"/>
              <a:gd name="T81" fmla="*/ 250 h 411"/>
              <a:gd name="T82" fmla="*/ 0 w 203"/>
              <a:gd name="T83" fmla="*/ 250 h 411"/>
              <a:gd name="T84" fmla="*/ 0 w 203"/>
              <a:gd name="T85" fmla="*/ 318 h 411"/>
              <a:gd name="T86" fmla="*/ 98 w 203"/>
              <a:gd name="T87" fmla="*/ 318 h 411"/>
              <a:gd name="T88" fmla="*/ 98 w 203"/>
              <a:gd name="T89" fmla="*/ 25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3" h="411">
                <a:moveTo>
                  <a:pt x="153" y="35"/>
                </a:moveTo>
                <a:cubicBezTo>
                  <a:pt x="152" y="16"/>
                  <a:pt x="140" y="0"/>
                  <a:pt x="120" y="0"/>
                </a:cubicBezTo>
                <a:cubicBezTo>
                  <a:pt x="98" y="0"/>
                  <a:pt x="87" y="16"/>
                  <a:pt x="87" y="35"/>
                </a:cubicBezTo>
                <a:cubicBezTo>
                  <a:pt x="87" y="106"/>
                  <a:pt x="153" y="105"/>
                  <a:pt x="153" y="35"/>
                </a:cubicBezTo>
                <a:close/>
                <a:moveTo>
                  <a:pt x="37" y="173"/>
                </a:moveTo>
                <a:cubicBezTo>
                  <a:pt x="37" y="154"/>
                  <a:pt x="38" y="133"/>
                  <a:pt x="46" y="117"/>
                </a:cubicBezTo>
                <a:cubicBezTo>
                  <a:pt x="54" y="102"/>
                  <a:pt x="69" y="89"/>
                  <a:pt x="86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5" y="104"/>
                  <a:pt x="125" y="104"/>
                  <a:pt x="125" y="104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147" y="89"/>
                  <a:pt x="147" y="89"/>
                  <a:pt x="147" y="89"/>
                </a:cubicBezTo>
                <a:cubicBezTo>
                  <a:pt x="153" y="89"/>
                  <a:pt x="153" y="89"/>
                  <a:pt x="153" y="89"/>
                </a:cubicBezTo>
                <a:cubicBezTo>
                  <a:pt x="170" y="89"/>
                  <a:pt x="185" y="102"/>
                  <a:pt x="193" y="116"/>
                </a:cubicBezTo>
                <a:cubicBezTo>
                  <a:pt x="201" y="133"/>
                  <a:pt x="202" y="154"/>
                  <a:pt x="202" y="173"/>
                </a:cubicBezTo>
                <a:cubicBezTo>
                  <a:pt x="202" y="202"/>
                  <a:pt x="202" y="214"/>
                  <a:pt x="202" y="243"/>
                </a:cubicBezTo>
                <a:cubicBezTo>
                  <a:pt x="203" y="253"/>
                  <a:pt x="185" y="258"/>
                  <a:pt x="175" y="253"/>
                </a:cubicBezTo>
                <a:cubicBezTo>
                  <a:pt x="175" y="163"/>
                  <a:pt x="175" y="163"/>
                  <a:pt x="175" y="163"/>
                </a:cubicBezTo>
                <a:cubicBezTo>
                  <a:pt x="175" y="134"/>
                  <a:pt x="162" y="118"/>
                  <a:pt x="165" y="126"/>
                </a:cubicBezTo>
                <a:cubicBezTo>
                  <a:pt x="167" y="132"/>
                  <a:pt x="168" y="138"/>
                  <a:pt x="169" y="144"/>
                </a:cubicBezTo>
                <a:cubicBezTo>
                  <a:pt x="170" y="150"/>
                  <a:pt x="170" y="157"/>
                  <a:pt x="170" y="163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68" y="379"/>
                  <a:pt x="168" y="379"/>
                  <a:pt x="168" y="379"/>
                </a:cubicBezTo>
                <a:cubicBezTo>
                  <a:pt x="168" y="405"/>
                  <a:pt x="134" y="411"/>
                  <a:pt x="120" y="393"/>
                </a:cubicBezTo>
                <a:cubicBezTo>
                  <a:pt x="105" y="411"/>
                  <a:pt x="71" y="405"/>
                  <a:pt x="71" y="379"/>
                </a:cubicBezTo>
                <a:cubicBezTo>
                  <a:pt x="70" y="324"/>
                  <a:pt x="70" y="324"/>
                  <a:pt x="70" y="324"/>
                </a:cubicBezTo>
                <a:cubicBezTo>
                  <a:pt x="104" y="324"/>
                  <a:pt x="104" y="324"/>
                  <a:pt x="104" y="324"/>
                </a:cubicBezTo>
                <a:cubicBezTo>
                  <a:pt x="104" y="244"/>
                  <a:pt x="104" y="244"/>
                  <a:pt x="104" y="244"/>
                </a:cubicBezTo>
                <a:cubicBezTo>
                  <a:pt x="69" y="244"/>
                  <a:pt x="69" y="244"/>
                  <a:pt x="69" y="244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9" y="157"/>
                  <a:pt x="70" y="150"/>
                  <a:pt x="70" y="144"/>
                </a:cubicBezTo>
                <a:cubicBezTo>
                  <a:pt x="71" y="138"/>
                  <a:pt x="72" y="132"/>
                  <a:pt x="74" y="126"/>
                </a:cubicBezTo>
                <a:cubicBezTo>
                  <a:pt x="77" y="118"/>
                  <a:pt x="64" y="134"/>
                  <a:pt x="64" y="163"/>
                </a:cubicBezTo>
                <a:cubicBezTo>
                  <a:pt x="64" y="244"/>
                  <a:pt x="64" y="244"/>
                  <a:pt x="64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37" y="173"/>
                  <a:pt x="37" y="173"/>
                  <a:pt x="37" y="173"/>
                </a:cubicBezTo>
                <a:close/>
                <a:moveTo>
                  <a:pt x="98" y="250"/>
                </a:moveTo>
                <a:cubicBezTo>
                  <a:pt x="0" y="250"/>
                  <a:pt x="0" y="250"/>
                  <a:pt x="0" y="250"/>
                </a:cubicBezTo>
                <a:cubicBezTo>
                  <a:pt x="0" y="318"/>
                  <a:pt x="0" y="318"/>
                  <a:pt x="0" y="318"/>
                </a:cubicBezTo>
                <a:cubicBezTo>
                  <a:pt x="98" y="318"/>
                  <a:pt x="98" y="318"/>
                  <a:pt x="98" y="318"/>
                </a:cubicBezTo>
                <a:cubicBezTo>
                  <a:pt x="98" y="250"/>
                  <a:pt x="98" y="250"/>
                  <a:pt x="98" y="2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IE" sz="1368">
              <a:solidFill>
                <a:srgbClr val="646464"/>
              </a:solidFill>
            </a:endParaRPr>
          </a:p>
        </p:txBody>
      </p:sp>
      <p:grpSp>
        <p:nvGrpSpPr>
          <p:cNvPr id="316" name="Group 26"/>
          <p:cNvGrpSpPr>
            <a:grpSpLocks/>
          </p:cNvGrpSpPr>
          <p:nvPr/>
        </p:nvGrpSpPr>
        <p:grpSpPr bwMode="auto">
          <a:xfrm>
            <a:off x="6915150" y="2345095"/>
            <a:ext cx="2390775" cy="1978025"/>
            <a:chOff x="1728" y="2403"/>
            <a:chExt cx="795" cy="607"/>
          </a:xfrm>
        </p:grpSpPr>
        <p:sp>
          <p:nvSpPr>
            <p:cNvPr id="317" name="Freeform 27"/>
            <p:cNvSpPr>
              <a:spLocks/>
            </p:cNvSpPr>
            <p:nvPr/>
          </p:nvSpPr>
          <p:spPr bwMode="auto">
            <a:xfrm>
              <a:off x="1728" y="2403"/>
              <a:ext cx="795" cy="607"/>
            </a:xfrm>
            <a:custGeom>
              <a:avLst/>
              <a:gdLst>
                <a:gd name="T0" fmla="*/ 0 w 3179"/>
                <a:gd name="T1" fmla="*/ 0 h 2427"/>
                <a:gd name="T2" fmla="*/ 0 w 3179"/>
                <a:gd name="T3" fmla="*/ 0 h 2427"/>
                <a:gd name="T4" fmla="*/ 0 w 3179"/>
                <a:gd name="T5" fmla="*/ 0 h 2427"/>
                <a:gd name="T6" fmla="*/ 0 w 3179"/>
                <a:gd name="T7" fmla="*/ 0 h 2427"/>
                <a:gd name="T8" fmla="*/ 0 w 3179"/>
                <a:gd name="T9" fmla="*/ 0 h 2427"/>
                <a:gd name="T10" fmla="*/ 0 w 3179"/>
                <a:gd name="T11" fmla="*/ 0 h 2427"/>
                <a:gd name="T12" fmla="*/ 0 w 3179"/>
                <a:gd name="T13" fmla="*/ 0 h 2427"/>
                <a:gd name="T14" fmla="*/ 0 w 3179"/>
                <a:gd name="T15" fmla="*/ 0 h 2427"/>
                <a:gd name="T16" fmla="*/ 0 w 3179"/>
                <a:gd name="T17" fmla="*/ 0 h 2427"/>
                <a:gd name="T18" fmla="*/ 0 w 3179"/>
                <a:gd name="T19" fmla="*/ 0 h 2427"/>
                <a:gd name="T20" fmla="*/ 0 w 3179"/>
                <a:gd name="T21" fmla="*/ 0 h 2427"/>
                <a:gd name="T22" fmla="*/ 0 w 3179"/>
                <a:gd name="T23" fmla="*/ 0 h 2427"/>
                <a:gd name="T24" fmla="*/ 0 w 3179"/>
                <a:gd name="T25" fmla="*/ 0 h 2427"/>
                <a:gd name="T26" fmla="*/ 0 w 3179"/>
                <a:gd name="T27" fmla="*/ 0 h 2427"/>
                <a:gd name="T28" fmla="*/ 0 w 3179"/>
                <a:gd name="T29" fmla="*/ 0 h 2427"/>
                <a:gd name="T30" fmla="*/ 0 w 3179"/>
                <a:gd name="T31" fmla="*/ 0 h 2427"/>
                <a:gd name="T32" fmla="*/ 0 w 3179"/>
                <a:gd name="T33" fmla="*/ 0 h 2427"/>
                <a:gd name="T34" fmla="*/ 0 w 3179"/>
                <a:gd name="T35" fmla="*/ 0 h 2427"/>
                <a:gd name="T36" fmla="*/ 0 w 3179"/>
                <a:gd name="T37" fmla="*/ 0 h 2427"/>
                <a:gd name="T38" fmla="*/ 0 w 3179"/>
                <a:gd name="T39" fmla="*/ 0 h 2427"/>
                <a:gd name="T40" fmla="*/ 0 w 3179"/>
                <a:gd name="T41" fmla="*/ 0 h 2427"/>
                <a:gd name="T42" fmla="*/ 0 w 3179"/>
                <a:gd name="T43" fmla="*/ 0 h 2427"/>
                <a:gd name="T44" fmla="*/ 0 w 3179"/>
                <a:gd name="T45" fmla="*/ 0 h 2427"/>
                <a:gd name="T46" fmla="*/ 0 w 3179"/>
                <a:gd name="T47" fmla="*/ 0 h 2427"/>
                <a:gd name="T48" fmla="*/ 0 w 3179"/>
                <a:gd name="T49" fmla="*/ 0 h 2427"/>
                <a:gd name="T50" fmla="*/ 0 w 3179"/>
                <a:gd name="T51" fmla="*/ 0 h 2427"/>
                <a:gd name="T52" fmla="*/ 0 w 3179"/>
                <a:gd name="T53" fmla="*/ 0 h 2427"/>
                <a:gd name="T54" fmla="*/ 0 w 3179"/>
                <a:gd name="T55" fmla="*/ 0 h 2427"/>
                <a:gd name="T56" fmla="*/ 0 w 3179"/>
                <a:gd name="T57" fmla="*/ 0 h 2427"/>
                <a:gd name="T58" fmla="*/ 0 w 3179"/>
                <a:gd name="T59" fmla="*/ 0 h 2427"/>
                <a:gd name="T60" fmla="*/ 0 w 3179"/>
                <a:gd name="T61" fmla="*/ 0 h 2427"/>
                <a:gd name="T62" fmla="*/ 0 w 3179"/>
                <a:gd name="T63" fmla="*/ 0 h 2427"/>
                <a:gd name="T64" fmla="*/ 0 w 3179"/>
                <a:gd name="T65" fmla="*/ 0 h 2427"/>
                <a:gd name="T66" fmla="*/ 0 w 3179"/>
                <a:gd name="T67" fmla="*/ 0 h 2427"/>
                <a:gd name="T68" fmla="*/ 0 w 3179"/>
                <a:gd name="T69" fmla="*/ 0 h 2427"/>
                <a:gd name="T70" fmla="*/ 0 w 3179"/>
                <a:gd name="T71" fmla="*/ 0 h 2427"/>
                <a:gd name="T72" fmla="*/ 0 w 3179"/>
                <a:gd name="T73" fmla="*/ 0 h 2427"/>
                <a:gd name="T74" fmla="*/ 0 w 3179"/>
                <a:gd name="T75" fmla="*/ 0 h 2427"/>
                <a:gd name="T76" fmla="*/ 0 w 3179"/>
                <a:gd name="T77" fmla="*/ 0 h 2427"/>
                <a:gd name="T78" fmla="*/ 0 w 3179"/>
                <a:gd name="T79" fmla="*/ 0 h 2427"/>
                <a:gd name="T80" fmla="*/ 0 w 3179"/>
                <a:gd name="T81" fmla="*/ 0 h 2427"/>
                <a:gd name="T82" fmla="*/ 0 w 3179"/>
                <a:gd name="T83" fmla="*/ 0 h 2427"/>
                <a:gd name="T84" fmla="*/ 0 w 3179"/>
                <a:gd name="T85" fmla="*/ 0 h 2427"/>
                <a:gd name="T86" fmla="*/ 0 w 3179"/>
                <a:gd name="T87" fmla="*/ 0 h 2427"/>
                <a:gd name="T88" fmla="*/ 0 w 3179"/>
                <a:gd name="T89" fmla="*/ 0 h 2427"/>
                <a:gd name="T90" fmla="*/ 0 w 3179"/>
                <a:gd name="T91" fmla="*/ 0 h 2427"/>
                <a:gd name="T92" fmla="*/ 0 w 3179"/>
                <a:gd name="T93" fmla="*/ 0 h 2427"/>
                <a:gd name="T94" fmla="*/ 0 w 3179"/>
                <a:gd name="T95" fmla="*/ 0 h 2427"/>
                <a:gd name="T96" fmla="*/ 0 w 3179"/>
                <a:gd name="T97" fmla="*/ 0 h 2427"/>
                <a:gd name="T98" fmla="*/ 0 w 3179"/>
                <a:gd name="T99" fmla="*/ 0 h 2427"/>
                <a:gd name="T100" fmla="*/ 0 w 3179"/>
                <a:gd name="T101" fmla="*/ 0 h 2427"/>
                <a:gd name="T102" fmla="*/ 0 w 3179"/>
                <a:gd name="T103" fmla="*/ 0 h 2427"/>
                <a:gd name="T104" fmla="*/ 0 w 3179"/>
                <a:gd name="T105" fmla="*/ 0 h 24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179" h="2427">
                  <a:moveTo>
                    <a:pt x="2547" y="931"/>
                  </a:moveTo>
                  <a:lnTo>
                    <a:pt x="2564" y="569"/>
                  </a:lnTo>
                  <a:lnTo>
                    <a:pt x="2540" y="390"/>
                  </a:lnTo>
                  <a:lnTo>
                    <a:pt x="2513" y="306"/>
                  </a:lnTo>
                  <a:lnTo>
                    <a:pt x="2474" y="223"/>
                  </a:lnTo>
                  <a:lnTo>
                    <a:pt x="2422" y="155"/>
                  </a:lnTo>
                  <a:lnTo>
                    <a:pt x="2369" y="119"/>
                  </a:lnTo>
                  <a:lnTo>
                    <a:pt x="2316" y="112"/>
                  </a:lnTo>
                  <a:lnTo>
                    <a:pt x="2262" y="130"/>
                  </a:lnTo>
                  <a:lnTo>
                    <a:pt x="2157" y="229"/>
                  </a:lnTo>
                  <a:lnTo>
                    <a:pt x="2107" y="302"/>
                  </a:lnTo>
                  <a:lnTo>
                    <a:pt x="2059" y="385"/>
                  </a:lnTo>
                  <a:lnTo>
                    <a:pt x="2013" y="476"/>
                  </a:lnTo>
                  <a:lnTo>
                    <a:pt x="1971" y="570"/>
                  </a:lnTo>
                  <a:lnTo>
                    <a:pt x="1932" y="663"/>
                  </a:lnTo>
                  <a:lnTo>
                    <a:pt x="1897" y="752"/>
                  </a:lnTo>
                  <a:lnTo>
                    <a:pt x="1843" y="904"/>
                  </a:lnTo>
                  <a:lnTo>
                    <a:pt x="1811" y="994"/>
                  </a:lnTo>
                  <a:lnTo>
                    <a:pt x="1824" y="753"/>
                  </a:lnTo>
                  <a:lnTo>
                    <a:pt x="1805" y="414"/>
                  </a:lnTo>
                  <a:lnTo>
                    <a:pt x="1770" y="258"/>
                  </a:lnTo>
                  <a:lnTo>
                    <a:pt x="1744" y="192"/>
                  </a:lnTo>
                  <a:lnTo>
                    <a:pt x="1712" y="139"/>
                  </a:lnTo>
                  <a:lnTo>
                    <a:pt x="1673" y="99"/>
                  </a:lnTo>
                  <a:lnTo>
                    <a:pt x="1625" y="76"/>
                  </a:lnTo>
                  <a:lnTo>
                    <a:pt x="1503" y="90"/>
                  </a:lnTo>
                  <a:lnTo>
                    <a:pt x="1354" y="197"/>
                  </a:lnTo>
                  <a:lnTo>
                    <a:pt x="1258" y="351"/>
                  </a:lnTo>
                  <a:lnTo>
                    <a:pt x="1226" y="432"/>
                  </a:lnTo>
                  <a:lnTo>
                    <a:pt x="1194" y="513"/>
                  </a:lnTo>
                  <a:lnTo>
                    <a:pt x="1135" y="678"/>
                  </a:lnTo>
                  <a:lnTo>
                    <a:pt x="1106" y="761"/>
                  </a:lnTo>
                  <a:lnTo>
                    <a:pt x="1078" y="844"/>
                  </a:lnTo>
                  <a:lnTo>
                    <a:pt x="1049" y="926"/>
                  </a:lnTo>
                  <a:lnTo>
                    <a:pt x="1020" y="1009"/>
                  </a:lnTo>
                  <a:lnTo>
                    <a:pt x="1016" y="862"/>
                  </a:lnTo>
                  <a:lnTo>
                    <a:pt x="994" y="720"/>
                  </a:lnTo>
                  <a:lnTo>
                    <a:pt x="972" y="652"/>
                  </a:lnTo>
                  <a:lnTo>
                    <a:pt x="941" y="588"/>
                  </a:lnTo>
                  <a:lnTo>
                    <a:pt x="899" y="529"/>
                  </a:lnTo>
                  <a:lnTo>
                    <a:pt x="844" y="476"/>
                  </a:lnTo>
                  <a:lnTo>
                    <a:pt x="779" y="443"/>
                  </a:lnTo>
                  <a:lnTo>
                    <a:pt x="712" y="448"/>
                  </a:lnTo>
                  <a:lnTo>
                    <a:pt x="579" y="557"/>
                  </a:lnTo>
                  <a:lnTo>
                    <a:pt x="513" y="651"/>
                  </a:lnTo>
                  <a:lnTo>
                    <a:pt x="449" y="766"/>
                  </a:lnTo>
                  <a:lnTo>
                    <a:pt x="418" y="829"/>
                  </a:lnTo>
                  <a:lnTo>
                    <a:pt x="387" y="895"/>
                  </a:lnTo>
                  <a:lnTo>
                    <a:pt x="357" y="965"/>
                  </a:lnTo>
                  <a:lnTo>
                    <a:pt x="328" y="1036"/>
                  </a:lnTo>
                  <a:lnTo>
                    <a:pt x="272" y="1183"/>
                  </a:lnTo>
                  <a:lnTo>
                    <a:pt x="219" y="1331"/>
                  </a:lnTo>
                  <a:lnTo>
                    <a:pt x="170" y="1476"/>
                  </a:lnTo>
                  <a:lnTo>
                    <a:pt x="126" y="1614"/>
                  </a:lnTo>
                  <a:lnTo>
                    <a:pt x="88" y="1740"/>
                  </a:lnTo>
                  <a:lnTo>
                    <a:pt x="56" y="1848"/>
                  </a:lnTo>
                  <a:lnTo>
                    <a:pt x="10" y="1995"/>
                  </a:lnTo>
                  <a:lnTo>
                    <a:pt x="0" y="2066"/>
                  </a:lnTo>
                  <a:lnTo>
                    <a:pt x="16" y="2126"/>
                  </a:lnTo>
                  <a:lnTo>
                    <a:pt x="51" y="2171"/>
                  </a:lnTo>
                  <a:lnTo>
                    <a:pt x="102" y="2201"/>
                  </a:lnTo>
                  <a:lnTo>
                    <a:pt x="218" y="2202"/>
                  </a:lnTo>
                  <a:lnTo>
                    <a:pt x="312" y="2110"/>
                  </a:lnTo>
                  <a:lnTo>
                    <a:pt x="339" y="2052"/>
                  </a:lnTo>
                  <a:lnTo>
                    <a:pt x="367" y="1993"/>
                  </a:lnTo>
                  <a:lnTo>
                    <a:pt x="417" y="1874"/>
                  </a:lnTo>
                  <a:lnTo>
                    <a:pt x="451" y="1780"/>
                  </a:lnTo>
                  <a:lnTo>
                    <a:pt x="484" y="1686"/>
                  </a:lnTo>
                  <a:lnTo>
                    <a:pt x="518" y="1592"/>
                  </a:lnTo>
                  <a:lnTo>
                    <a:pt x="549" y="1498"/>
                  </a:lnTo>
                  <a:lnTo>
                    <a:pt x="581" y="1403"/>
                  </a:lnTo>
                  <a:lnTo>
                    <a:pt x="612" y="1308"/>
                  </a:lnTo>
                  <a:lnTo>
                    <a:pt x="643" y="1213"/>
                  </a:lnTo>
                  <a:lnTo>
                    <a:pt x="675" y="1119"/>
                  </a:lnTo>
                  <a:lnTo>
                    <a:pt x="647" y="1495"/>
                  </a:lnTo>
                  <a:lnTo>
                    <a:pt x="628" y="1871"/>
                  </a:lnTo>
                  <a:lnTo>
                    <a:pt x="650" y="1977"/>
                  </a:lnTo>
                  <a:lnTo>
                    <a:pt x="675" y="2014"/>
                  </a:lnTo>
                  <a:lnTo>
                    <a:pt x="708" y="2037"/>
                  </a:lnTo>
                  <a:lnTo>
                    <a:pt x="791" y="2048"/>
                  </a:lnTo>
                  <a:lnTo>
                    <a:pt x="893" y="2006"/>
                  </a:lnTo>
                  <a:lnTo>
                    <a:pt x="991" y="1916"/>
                  </a:lnTo>
                  <a:lnTo>
                    <a:pt x="1037" y="1855"/>
                  </a:lnTo>
                  <a:lnTo>
                    <a:pt x="1081" y="1786"/>
                  </a:lnTo>
                  <a:lnTo>
                    <a:pt x="1124" y="1709"/>
                  </a:lnTo>
                  <a:lnTo>
                    <a:pt x="1164" y="1625"/>
                  </a:lnTo>
                  <a:lnTo>
                    <a:pt x="1202" y="1538"/>
                  </a:lnTo>
                  <a:lnTo>
                    <a:pt x="1239" y="1449"/>
                  </a:lnTo>
                  <a:lnTo>
                    <a:pt x="1273" y="1358"/>
                  </a:lnTo>
                  <a:lnTo>
                    <a:pt x="1306" y="1266"/>
                  </a:lnTo>
                  <a:lnTo>
                    <a:pt x="1336" y="1177"/>
                  </a:lnTo>
                  <a:lnTo>
                    <a:pt x="1365" y="1091"/>
                  </a:lnTo>
                  <a:lnTo>
                    <a:pt x="1415" y="935"/>
                  </a:lnTo>
                  <a:lnTo>
                    <a:pt x="1458" y="811"/>
                  </a:lnTo>
                  <a:lnTo>
                    <a:pt x="1429" y="1090"/>
                  </a:lnTo>
                  <a:lnTo>
                    <a:pt x="1396" y="1375"/>
                  </a:lnTo>
                  <a:lnTo>
                    <a:pt x="1359" y="1938"/>
                  </a:lnTo>
                  <a:lnTo>
                    <a:pt x="1372" y="2009"/>
                  </a:lnTo>
                  <a:lnTo>
                    <a:pt x="1405" y="2061"/>
                  </a:lnTo>
                  <a:lnTo>
                    <a:pt x="1460" y="2092"/>
                  </a:lnTo>
                  <a:lnTo>
                    <a:pt x="1534" y="2101"/>
                  </a:lnTo>
                  <a:lnTo>
                    <a:pt x="1645" y="2060"/>
                  </a:lnTo>
                  <a:lnTo>
                    <a:pt x="1699" y="2012"/>
                  </a:lnTo>
                  <a:lnTo>
                    <a:pt x="1753" y="1950"/>
                  </a:lnTo>
                  <a:lnTo>
                    <a:pt x="1804" y="1877"/>
                  </a:lnTo>
                  <a:lnTo>
                    <a:pt x="1853" y="1793"/>
                  </a:lnTo>
                  <a:lnTo>
                    <a:pt x="1902" y="1701"/>
                  </a:lnTo>
                  <a:lnTo>
                    <a:pt x="1948" y="1605"/>
                  </a:lnTo>
                  <a:lnTo>
                    <a:pt x="1990" y="1505"/>
                  </a:lnTo>
                  <a:lnTo>
                    <a:pt x="2031" y="1405"/>
                  </a:lnTo>
                  <a:lnTo>
                    <a:pt x="2068" y="1305"/>
                  </a:lnTo>
                  <a:lnTo>
                    <a:pt x="2104" y="1210"/>
                  </a:lnTo>
                  <a:lnTo>
                    <a:pt x="2135" y="1121"/>
                  </a:lnTo>
                  <a:lnTo>
                    <a:pt x="2164" y="1041"/>
                  </a:lnTo>
                  <a:lnTo>
                    <a:pt x="2207" y="914"/>
                  </a:lnTo>
                  <a:lnTo>
                    <a:pt x="2189" y="1037"/>
                  </a:lnTo>
                  <a:lnTo>
                    <a:pt x="2151" y="1256"/>
                  </a:lnTo>
                  <a:lnTo>
                    <a:pt x="2107" y="1534"/>
                  </a:lnTo>
                  <a:lnTo>
                    <a:pt x="2071" y="1830"/>
                  </a:lnTo>
                  <a:lnTo>
                    <a:pt x="2058" y="2102"/>
                  </a:lnTo>
                  <a:lnTo>
                    <a:pt x="2081" y="2313"/>
                  </a:lnTo>
                  <a:lnTo>
                    <a:pt x="2111" y="2384"/>
                  </a:lnTo>
                  <a:lnTo>
                    <a:pt x="2156" y="2423"/>
                  </a:lnTo>
                  <a:lnTo>
                    <a:pt x="2218" y="2427"/>
                  </a:lnTo>
                  <a:lnTo>
                    <a:pt x="2297" y="2391"/>
                  </a:lnTo>
                  <a:lnTo>
                    <a:pt x="2371" y="2310"/>
                  </a:lnTo>
                  <a:lnTo>
                    <a:pt x="2410" y="2246"/>
                  </a:lnTo>
                  <a:lnTo>
                    <a:pt x="2448" y="2169"/>
                  </a:lnTo>
                  <a:lnTo>
                    <a:pt x="2488" y="2082"/>
                  </a:lnTo>
                  <a:lnTo>
                    <a:pt x="2526" y="1988"/>
                  </a:lnTo>
                  <a:lnTo>
                    <a:pt x="2565" y="1887"/>
                  </a:lnTo>
                  <a:lnTo>
                    <a:pt x="2601" y="1782"/>
                  </a:lnTo>
                  <a:lnTo>
                    <a:pt x="2637" y="1677"/>
                  </a:lnTo>
                  <a:lnTo>
                    <a:pt x="2672" y="1571"/>
                  </a:lnTo>
                  <a:lnTo>
                    <a:pt x="2704" y="1468"/>
                  </a:lnTo>
                  <a:lnTo>
                    <a:pt x="2734" y="1370"/>
                  </a:lnTo>
                  <a:lnTo>
                    <a:pt x="2785" y="1199"/>
                  </a:lnTo>
                  <a:lnTo>
                    <a:pt x="2824" y="1073"/>
                  </a:lnTo>
                  <a:lnTo>
                    <a:pt x="2780" y="1880"/>
                  </a:lnTo>
                  <a:lnTo>
                    <a:pt x="2787" y="1934"/>
                  </a:lnTo>
                  <a:lnTo>
                    <a:pt x="2814" y="1974"/>
                  </a:lnTo>
                  <a:lnTo>
                    <a:pt x="2851" y="2000"/>
                  </a:lnTo>
                  <a:lnTo>
                    <a:pt x="2896" y="2010"/>
                  </a:lnTo>
                  <a:lnTo>
                    <a:pt x="2984" y="1986"/>
                  </a:lnTo>
                  <a:lnTo>
                    <a:pt x="3030" y="1897"/>
                  </a:lnTo>
                  <a:lnTo>
                    <a:pt x="3179" y="158"/>
                  </a:lnTo>
                  <a:lnTo>
                    <a:pt x="3173" y="90"/>
                  </a:lnTo>
                  <a:lnTo>
                    <a:pt x="3145" y="40"/>
                  </a:lnTo>
                  <a:lnTo>
                    <a:pt x="3097" y="10"/>
                  </a:lnTo>
                  <a:lnTo>
                    <a:pt x="3028" y="0"/>
                  </a:lnTo>
                  <a:lnTo>
                    <a:pt x="2924" y="29"/>
                  </a:lnTo>
                  <a:lnTo>
                    <a:pt x="2836" y="110"/>
                  </a:lnTo>
                  <a:lnTo>
                    <a:pt x="2764" y="231"/>
                  </a:lnTo>
                  <a:lnTo>
                    <a:pt x="2703" y="377"/>
                  </a:lnTo>
                  <a:lnTo>
                    <a:pt x="2651" y="535"/>
                  </a:lnTo>
                  <a:lnTo>
                    <a:pt x="2611" y="688"/>
                  </a:lnTo>
                  <a:lnTo>
                    <a:pt x="2575" y="825"/>
                  </a:lnTo>
                  <a:lnTo>
                    <a:pt x="2547" y="931"/>
                  </a:lnTo>
                  <a:close/>
                </a:path>
              </a:pathLst>
            </a:custGeom>
            <a:solidFill>
              <a:srgbClr val="FDC2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8" name="Freeform 28"/>
            <p:cNvSpPr>
              <a:spLocks/>
            </p:cNvSpPr>
            <p:nvPr/>
          </p:nvSpPr>
          <p:spPr bwMode="auto">
            <a:xfrm>
              <a:off x="1782" y="2615"/>
              <a:ext cx="701" cy="200"/>
            </a:xfrm>
            <a:custGeom>
              <a:avLst/>
              <a:gdLst>
                <a:gd name="T0" fmla="*/ 0 w 2803"/>
                <a:gd name="T1" fmla="*/ 0 h 802"/>
                <a:gd name="T2" fmla="*/ 0 w 2803"/>
                <a:gd name="T3" fmla="*/ 0 h 802"/>
                <a:gd name="T4" fmla="*/ 0 w 2803"/>
                <a:gd name="T5" fmla="*/ 0 h 802"/>
                <a:gd name="T6" fmla="*/ 0 w 2803"/>
                <a:gd name="T7" fmla="*/ 0 h 802"/>
                <a:gd name="T8" fmla="*/ 0 w 2803"/>
                <a:gd name="T9" fmla="*/ 0 h 802"/>
                <a:gd name="T10" fmla="*/ 0 w 2803"/>
                <a:gd name="T11" fmla="*/ 0 h 802"/>
                <a:gd name="T12" fmla="*/ 0 w 2803"/>
                <a:gd name="T13" fmla="*/ 0 h 802"/>
                <a:gd name="T14" fmla="*/ 0 w 2803"/>
                <a:gd name="T15" fmla="*/ 0 h 802"/>
                <a:gd name="T16" fmla="*/ 0 w 2803"/>
                <a:gd name="T17" fmla="*/ 0 h 802"/>
                <a:gd name="T18" fmla="*/ 0 w 2803"/>
                <a:gd name="T19" fmla="*/ 0 h 802"/>
                <a:gd name="T20" fmla="*/ 0 w 2803"/>
                <a:gd name="T21" fmla="*/ 0 h 802"/>
                <a:gd name="T22" fmla="*/ 0 w 2803"/>
                <a:gd name="T23" fmla="*/ 0 h 802"/>
                <a:gd name="T24" fmla="*/ 0 w 2803"/>
                <a:gd name="T25" fmla="*/ 0 h 802"/>
                <a:gd name="T26" fmla="*/ 0 w 2803"/>
                <a:gd name="T27" fmla="*/ 0 h 802"/>
                <a:gd name="T28" fmla="*/ 0 w 2803"/>
                <a:gd name="T29" fmla="*/ 0 h 802"/>
                <a:gd name="T30" fmla="*/ 0 w 2803"/>
                <a:gd name="T31" fmla="*/ 0 h 802"/>
                <a:gd name="T32" fmla="*/ 0 w 2803"/>
                <a:gd name="T33" fmla="*/ 0 h 802"/>
                <a:gd name="T34" fmla="*/ 0 w 2803"/>
                <a:gd name="T35" fmla="*/ 0 h 802"/>
                <a:gd name="T36" fmla="*/ 0 w 2803"/>
                <a:gd name="T37" fmla="*/ 0 h 802"/>
                <a:gd name="T38" fmla="*/ 0 w 2803"/>
                <a:gd name="T39" fmla="*/ 0 h 802"/>
                <a:gd name="T40" fmla="*/ 0 w 2803"/>
                <a:gd name="T41" fmla="*/ 0 h 802"/>
                <a:gd name="T42" fmla="*/ 0 w 2803"/>
                <a:gd name="T43" fmla="*/ 0 h 802"/>
                <a:gd name="T44" fmla="*/ 0 w 2803"/>
                <a:gd name="T45" fmla="*/ 0 h 802"/>
                <a:gd name="T46" fmla="*/ 0 w 2803"/>
                <a:gd name="T47" fmla="*/ 0 h 802"/>
                <a:gd name="T48" fmla="*/ 0 w 2803"/>
                <a:gd name="T49" fmla="*/ 0 h 802"/>
                <a:gd name="T50" fmla="*/ 0 w 2803"/>
                <a:gd name="T51" fmla="*/ 0 h 802"/>
                <a:gd name="T52" fmla="*/ 0 w 2803"/>
                <a:gd name="T53" fmla="*/ 0 h 802"/>
                <a:gd name="T54" fmla="*/ 0 w 2803"/>
                <a:gd name="T55" fmla="*/ 0 h 802"/>
                <a:gd name="T56" fmla="*/ 0 w 2803"/>
                <a:gd name="T57" fmla="*/ 0 h 802"/>
                <a:gd name="T58" fmla="*/ 0 w 2803"/>
                <a:gd name="T59" fmla="*/ 0 h 802"/>
                <a:gd name="T60" fmla="*/ 0 w 2803"/>
                <a:gd name="T61" fmla="*/ 0 h 802"/>
                <a:gd name="T62" fmla="*/ 0 w 2803"/>
                <a:gd name="T63" fmla="*/ 0 h 802"/>
                <a:gd name="T64" fmla="*/ 0 w 2803"/>
                <a:gd name="T65" fmla="*/ 0 h 802"/>
                <a:gd name="T66" fmla="*/ 0 w 2803"/>
                <a:gd name="T67" fmla="*/ 0 h 802"/>
                <a:gd name="T68" fmla="*/ 0 w 2803"/>
                <a:gd name="T69" fmla="*/ 0 h 802"/>
                <a:gd name="T70" fmla="*/ 0 w 2803"/>
                <a:gd name="T71" fmla="*/ 0 h 802"/>
                <a:gd name="T72" fmla="*/ 0 w 2803"/>
                <a:gd name="T73" fmla="*/ 0 h 802"/>
                <a:gd name="T74" fmla="*/ 0 w 2803"/>
                <a:gd name="T75" fmla="*/ 0 h 802"/>
                <a:gd name="T76" fmla="*/ 0 w 2803"/>
                <a:gd name="T77" fmla="*/ 0 h 802"/>
                <a:gd name="T78" fmla="*/ 0 w 2803"/>
                <a:gd name="T79" fmla="*/ 0 h 802"/>
                <a:gd name="T80" fmla="*/ 0 w 2803"/>
                <a:gd name="T81" fmla="*/ 0 h 802"/>
                <a:gd name="T82" fmla="*/ 0 w 2803"/>
                <a:gd name="T83" fmla="*/ 0 h 802"/>
                <a:gd name="T84" fmla="*/ 0 w 2803"/>
                <a:gd name="T85" fmla="*/ 0 h 802"/>
                <a:gd name="T86" fmla="*/ 0 w 2803"/>
                <a:gd name="T87" fmla="*/ 0 h 802"/>
                <a:gd name="T88" fmla="*/ 0 w 2803"/>
                <a:gd name="T89" fmla="*/ 0 h 802"/>
                <a:gd name="T90" fmla="*/ 0 w 2803"/>
                <a:gd name="T91" fmla="*/ 0 h 802"/>
                <a:gd name="T92" fmla="*/ 0 w 2803"/>
                <a:gd name="T93" fmla="*/ 0 h 802"/>
                <a:gd name="T94" fmla="*/ 0 w 2803"/>
                <a:gd name="T95" fmla="*/ 0 h 802"/>
                <a:gd name="T96" fmla="*/ 0 w 2803"/>
                <a:gd name="T97" fmla="*/ 0 h 802"/>
                <a:gd name="T98" fmla="*/ 0 w 2803"/>
                <a:gd name="T99" fmla="*/ 0 h 802"/>
                <a:gd name="T100" fmla="*/ 0 w 2803"/>
                <a:gd name="T101" fmla="*/ 0 h 802"/>
                <a:gd name="T102" fmla="*/ 0 w 2803"/>
                <a:gd name="T103" fmla="*/ 0 h 802"/>
                <a:gd name="T104" fmla="*/ 0 w 2803"/>
                <a:gd name="T105" fmla="*/ 0 h 802"/>
                <a:gd name="T106" fmla="*/ 0 w 2803"/>
                <a:gd name="T107" fmla="*/ 0 h 802"/>
                <a:gd name="T108" fmla="*/ 0 w 2803"/>
                <a:gd name="T109" fmla="*/ 0 h 802"/>
                <a:gd name="T110" fmla="*/ 0 w 2803"/>
                <a:gd name="T111" fmla="*/ 0 h 802"/>
                <a:gd name="T112" fmla="*/ 0 w 2803"/>
                <a:gd name="T113" fmla="*/ 0 h 802"/>
                <a:gd name="T114" fmla="*/ 0 w 2803"/>
                <a:gd name="T115" fmla="*/ 0 h 802"/>
                <a:gd name="T116" fmla="*/ 0 w 2803"/>
                <a:gd name="T117" fmla="*/ 0 h 802"/>
                <a:gd name="T118" fmla="*/ 0 w 2803"/>
                <a:gd name="T119" fmla="*/ 0 h 802"/>
                <a:gd name="T120" fmla="*/ 0 w 2803"/>
                <a:gd name="T121" fmla="*/ 0 h 802"/>
                <a:gd name="T122" fmla="*/ 0 w 2803"/>
                <a:gd name="T123" fmla="*/ 0 h 802"/>
                <a:gd name="T124" fmla="*/ 0 w 2803"/>
                <a:gd name="T125" fmla="*/ 0 h 8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03" h="802">
                  <a:moveTo>
                    <a:pt x="281" y="543"/>
                  </a:moveTo>
                  <a:lnTo>
                    <a:pt x="356" y="501"/>
                  </a:lnTo>
                  <a:lnTo>
                    <a:pt x="431" y="461"/>
                  </a:lnTo>
                  <a:lnTo>
                    <a:pt x="504" y="424"/>
                  </a:lnTo>
                  <a:lnTo>
                    <a:pt x="576" y="388"/>
                  </a:lnTo>
                  <a:lnTo>
                    <a:pt x="648" y="353"/>
                  </a:lnTo>
                  <a:lnTo>
                    <a:pt x="719" y="320"/>
                  </a:lnTo>
                  <a:lnTo>
                    <a:pt x="789" y="288"/>
                  </a:lnTo>
                  <a:lnTo>
                    <a:pt x="860" y="258"/>
                  </a:lnTo>
                  <a:lnTo>
                    <a:pt x="1000" y="204"/>
                  </a:lnTo>
                  <a:lnTo>
                    <a:pt x="1139" y="155"/>
                  </a:lnTo>
                  <a:lnTo>
                    <a:pt x="1279" y="114"/>
                  </a:lnTo>
                  <a:lnTo>
                    <a:pt x="1420" y="78"/>
                  </a:lnTo>
                  <a:lnTo>
                    <a:pt x="1563" y="50"/>
                  </a:lnTo>
                  <a:lnTo>
                    <a:pt x="1708" y="27"/>
                  </a:lnTo>
                  <a:lnTo>
                    <a:pt x="2010" y="0"/>
                  </a:lnTo>
                  <a:lnTo>
                    <a:pt x="2675" y="23"/>
                  </a:lnTo>
                  <a:lnTo>
                    <a:pt x="2778" y="78"/>
                  </a:lnTo>
                  <a:lnTo>
                    <a:pt x="2803" y="180"/>
                  </a:lnTo>
                  <a:lnTo>
                    <a:pt x="2789" y="231"/>
                  </a:lnTo>
                  <a:lnTo>
                    <a:pt x="2758" y="274"/>
                  </a:lnTo>
                  <a:lnTo>
                    <a:pt x="2710" y="302"/>
                  </a:lnTo>
                  <a:lnTo>
                    <a:pt x="2646" y="308"/>
                  </a:lnTo>
                  <a:lnTo>
                    <a:pt x="2333" y="281"/>
                  </a:lnTo>
                  <a:lnTo>
                    <a:pt x="2037" y="262"/>
                  </a:lnTo>
                  <a:lnTo>
                    <a:pt x="1490" y="272"/>
                  </a:lnTo>
                  <a:lnTo>
                    <a:pt x="970" y="361"/>
                  </a:lnTo>
                  <a:lnTo>
                    <a:pt x="841" y="399"/>
                  </a:lnTo>
                  <a:lnTo>
                    <a:pt x="711" y="444"/>
                  </a:lnTo>
                  <a:lnTo>
                    <a:pt x="579" y="497"/>
                  </a:lnTo>
                  <a:lnTo>
                    <a:pt x="445" y="558"/>
                  </a:lnTo>
                  <a:lnTo>
                    <a:pt x="835" y="564"/>
                  </a:lnTo>
                  <a:lnTo>
                    <a:pt x="924" y="601"/>
                  </a:lnTo>
                  <a:lnTo>
                    <a:pt x="954" y="683"/>
                  </a:lnTo>
                  <a:lnTo>
                    <a:pt x="946" y="727"/>
                  </a:lnTo>
                  <a:lnTo>
                    <a:pt x="924" y="764"/>
                  </a:lnTo>
                  <a:lnTo>
                    <a:pt x="888" y="791"/>
                  </a:lnTo>
                  <a:lnTo>
                    <a:pt x="835" y="802"/>
                  </a:lnTo>
                  <a:lnTo>
                    <a:pt x="112" y="782"/>
                  </a:lnTo>
                  <a:lnTo>
                    <a:pt x="15" y="747"/>
                  </a:lnTo>
                  <a:lnTo>
                    <a:pt x="0" y="644"/>
                  </a:lnTo>
                  <a:lnTo>
                    <a:pt x="36" y="521"/>
                  </a:lnTo>
                  <a:lnTo>
                    <a:pt x="60" y="469"/>
                  </a:lnTo>
                  <a:lnTo>
                    <a:pt x="88" y="420"/>
                  </a:lnTo>
                  <a:lnTo>
                    <a:pt x="118" y="372"/>
                  </a:lnTo>
                  <a:lnTo>
                    <a:pt x="150" y="322"/>
                  </a:lnTo>
                  <a:lnTo>
                    <a:pt x="185" y="272"/>
                  </a:lnTo>
                  <a:lnTo>
                    <a:pt x="222" y="216"/>
                  </a:lnTo>
                  <a:lnTo>
                    <a:pt x="262" y="166"/>
                  </a:lnTo>
                  <a:lnTo>
                    <a:pt x="304" y="123"/>
                  </a:lnTo>
                  <a:lnTo>
                    <a:pt x="350" y="84"/>
                  </a:lnTo>
                  <a:lnTo>
                    <a:pt x="402" y="44"/>
                  </a:lnTo>
                  <a:lnTo>
                    <a:pt x="449" y="24"/>
                  </a:lnTo>
                  <a:lnTo>
                    <a:pt x="493" y="24"/>
                  </a:lnTo>
                  <a:lnTo>
                    <a:pt x="563" y="72"/>
                  </a:lnTo>
                  <a:lnTo>
                    <a:pt x="584" y="153"/>
                  </a:lnTo>
                  <a:lnTo>
                    <a:pt x="570" y="195"/>
                  </a:lnTo>
                  <a:lnTo>
                    <a:pt x="535" y="233"/>
                  </a:lnTo>
                  <a:lnTo>
                    <a:pt x="416" y="352"/>
                  </a:lnTo>
                  <a:lnTo>
                    <a:pt x="380" y="406"/>
                  </a:lnTo>
                  <a:lnTo>
                    <a:pt x="344" y="453"/>
                  </a:lnTo>
                  <a:lnTo>
                    <a:pt x="281" y="5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363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Длъжностно лице за защита на данните (ДЗД)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bg-BG" sz="1600" dirty="0" smtClean="0"/>
              <a:t>Опит и умения.</a:t>
            </a:r>
            <a:r>
              <a:rPr lang="en-US" sz="1600" dirty="0" smtClean="0"/>
              <a:t> </a:t>
            </a:r>
            <a:r>
              <a:rPr lang="bg-BG" sz="1600" dirty="0" smtClean="0"/>
              <a:t>Наемане на външен изпълнител.</a:t>
            </a:r>
            <a:r>
              <a:rPr lang="en-GB" sz="1600" dirty="0" smtClean="0"/>
              <a:t> 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425599"/>
            <a:ext cx="10978515" cy="5027155"/>
          </a:xfrm>
        </p:spPr>
        <p:txBody>
          <a:bodyPr/>
          <a:lstStyle/>
          <a:p>
            <a:r>
              <a:rPr lang="bg-BG" sz="1800" dirty="0" smtClean="0"/>
              <a:t>Необходимо е ДЗД да притежава </a:t>
            </a:r>
            <a:r>
              <a:rPr lang="bg-BG" sz="1800" dirty="0" smtClean="0">
                <a:solidFill>
                  <a:srgbClr val="FFC000"/>
                </a:solidFill>
              </a:rPr>
              <a:t>следните професионални качества и умения</a:t>
            </a:r>
            <a:r>
              <a:rPr lang="bg-BG" sz="1800" dirty="0" smtClean="0"/>
              <a:t>:</a:t>
            </a:r>
            <a:endParaRPr lang="en-GB" sz="1800" dirty="0"/>
          </a:p>
          <a:p>
            <a:pPr lvl="1"/>
            <a:r>
              <a:rPr lang="bg-BG" sz="1600" dirty="0"/>
              <a:t>е</a:t>
            </a:r>
            <a:r>
              <a:rPr lang="bg-BG" sz="1600" dirty="0" smtClean="0"/>
              <a:t>кспертно познаване както на националното и европейско законодателство, така и на добрите практики в областта на защитата на личните данни</a:t>
            </a:r>
            <a:endParaRPr lang="en-GB" sz="1600" dirty="0"/>
          </a:p>
          <a:p>
            <a:pPr lvl="1"/>
            <a:r>
              <a:rPr lang="bg-BG" sz="1600" dirty="0"/>
              <a:t>з</a:t>
            </a:r>
            <a:r>
              <a:rPr lang="bg-BG" sz="1600" dirty="0" smtClean="0"/>
              <a:t>адълбочено разбиране на Регламента за защита на личните данни</a:t>
            </a:r>
            <a:endParaRPr lang="en-GB" sz="1600" dirty="0"/>
          </a:p>
          <a:p>
            <a:pPr lvl="1"/>
            <a:r>
              <a:rPr lang="bg-BG" sz="1600" dirty="0"/>
              <a:t>п</a:t>
            </a:r>
            <a:r>
              <a:rPr lang="bg-BG" sz="1600" dirty="0" smtClean="0"/>
              <a:t>ознаване на съответния бизнес сектор, в който организацията осъществява своята дейност</a:t>
            </a:r>
            <a:endParaRPr lang="en-GB" sz="1600" dirty="0"/>
          </a:p>
          <a:p>
            <a:pPr lvl="1"/>
            <a:r>
              <a:rPr lang="bg-BG" sz="1600" dirty="0"/>
              <a:t>п</a:t>
            </a:r>
            <a:r>
              <a:rPr lang="bg-BG" sz="1600" dirty="0" smtClean="0"/>
              <a:t>очтеност и висока професионална етика</a:t>
            </a:r>
            <a:endParaRPr lang="en-GB" sz="1600" dirty="0"/>
          </a:p>
          <a:p>
            <a:pPr marL="356616" lvl="1" indent="0">
              <a:buNone/>
            </a:pPr>
            <a:endParaRPr lang="en-GB" sz="1600" dirty="0" smtClean="0"/>
          </a:p>
          <a:p>
            <a:pPr lvl="0">
              <a:spcBef>
                <a:spcPts val="0"/>
              </a:spcBef>
              <a:buClr>
                <a:srgbClr val="FFD200"/>
              </a:buClr>
            </a:pPr>
            <a:r>
              <a:rPr lang="bg-BG" sz="1800" dirty="0" smtClean="0">
                <a:solidFill>
                  <a:srgbClr val="FFFFFF"/>
                </a:solidFill>
              </a:rPr>
              <a:t>Функцията на ДЗД може да бъде изпълнявана и въз основа на </a:t>
            </a:r>
            <a:r>
              <a:rPr lang="bg-BG" sz="1800" dirty="0" smtClean="0">
                <a:solidFill>
                  <a:srgbClr val="FFC000"/>
                </a:solidFill>
              </a:rPr>
              <a:t>договор за услуги</a:t>
            </a:r>
            <a:r>
              <a:rPr lang="bg-BG" sz="1800" dirty="0" smtClean="0">
                <a:solidFill>
                  <a:srgbClr val="FFFFFF"/>
                </a:solidFill>
              </a:rPr>
              <a:t>, сключен с:</a:t>
            </a:r>
            <a:endParaRPr lang="en-GB" sz="1800" dirty="0">
              <a:solidFill>
                <a:srgbClr val="FFFFFF"/>
              </a:solidFill>
            </a:endParaRPr>
          </a:p>
          <a:p>
            <a:pPr lvl="1">
              <a:buClr>
                <a:srgbClr val="FFD200"/>
              </a:buClr>
            </a:pPr>
            <a:r>
              <a:rPr lang="bg-BG" sz="1600" dirty="0">
                <a:solidFill>
                  <a:srgbClr val="FFFFFF"/>
                </a:solidFill>
              </a:rPr>
              <a:t>ф</a:t>
            </a:r>
            <a:r>
              <a:rPr lang="bg-BG" sz="1600" dirty="0" smtClean="0">
                <a:solidFill>
                  <a:srgbClr val="FFFFFF"/>
                </a:solidFill>
              </a:rPr>
              <a:t>изическо лице / организация извън предприятието на администратора / обработващия лични данни</a:t>
            </a:r>
            <a:endParaRPr lang="en-GB" sz="1600" dirty="0">
              <a:solidFill>
                <a:srgbClr val="FFFFFF"/>
              </a:solidFill>
            </a:endParaRPr>
          </a:p>
          <a:p>
            <a:pPr lvl="2">
              <a:buClr>
                <a:srgbClr val="FFD200"/>
              </a:buClr>
            </a:pPr>
            <a:r>
              <a:rPr lang="bg-BG" sz="1400" dirty="0">
                <a:solidFill>
                  <a:srgbClr val="FFFFFF"/>
                </a:solidFill>
              </a:rPr>
              <a:t>в</a:t>
            </a:r>
            <a:r>
              <a:rPr lang="bg-BG" sz="1400" dirty="0" smtClean="0">
                <a:solidFill>
                  <a:srgbClr val="FFFFFF"/>
                </a:solidFill>
              </a:rPr>
              <a:t>ажно е ДЗД да бъде запознато с всички въпроси, свързани със защитата на личните данни, на възможно най-ранен етап</a:t>
            </a:r>
            <a:endParaRPr lang="en-GB" sz="1400" dirty="0">
              <a:solidFill>
                <a:srgbClr val="FFFFFF"/>
              </a:solidFill>
            </a:endParaRPr>
          </a:p>
          <a:p>
            <a:pPr lvl="2">
              <a:buClr>
                <a:srgbClr val="FFD200"/>
              </a:buClr>
            </a:pPr>
            <a:r>
              <a:rPr lang="bg-BG" sz="1400" dirty="0">
                <a:solidFill>
                  <a:srgbClr val="FFFFFF"/>
                </a:solidFill>
              </a:rPr>
              <a:t>е</a:t>
            </a:r>
            <a:r>
              <a:rPr lang="bg-BG" sz="1400" dirty="0" smtClean="0">
                <a:solidFill>
                  <a:srgbClr val="FFFFFF"/>
                </a:solidFill>
              </a:rPr>
              <a:t>кип на външното дружество може колективно да изпълнява функцията на ДЗД, под ръководството на едно физическо лице, определено за контакт с клиента</a:t>
            </a:r>
            <a:endParaRPr lang="en-GB" sz="1400" dirty="0" smtClean="0">
              <a:solidFill>
                <a:srgbClr val="FFFFFF"/>
              </a:solidFill>
            </a:endParaRPr>
          </a:p>
          <a:p>
            <a:pPr lvl="2">
              <a:buClr>
                <a:srgbClr val="FFD200"/>
              </a:buClr>
            </a:pPr>
            <a:endParaRPr lang="en-GB" dirty="0"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Clr>
                <a:srgbClr val="FFD200"/>
              </a:buClr>
            </a:pPr>
            <a:r>
              <a:rPr lang="bg-BG" sz="1800" dirty="0" smtClean="0">
                <a:solidFill>
                  <a:srgbClr val="FFFFFF"/>
                </a:solidFill>
              </a:rPr>
              <a:t>Регламентът за защита на личните данни позволява </a:t>
            </a:r>
            <a:r>
              <a:rPr lang="bg-BG" sz="1800" dirty="0" smtClean="0">
                <a:solidFill>
                  <a:srgbClr val="FFC000"/>
                </a:solidFill>
              </a:rPr>
              <a:t>група предприятия да определят едно ДЗД</a:t>
            </a:r>
            <a:r>
              <a:rPr lang="bg-BG" sz="1800" dirty="0" smtClean="0">
                <a:solidFill>
                  <a:srgbClr val="FFFFFF"/>
                </a:solidFill>
              </a:rPr>
              <a:t>, при условие че „от всяко предприятие има лесен достъп до ДЗД“ </a:t>
            </a:r>
            <a:endParaRPr lang="en-GB" sz="1800" dirty="0">
              <a:solidFill>
                <a:srgbClr val="FFFFFF"/>
              </a:solidFill>
            </a:endParaRPr>
          </a:p>
          <a:p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137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2675" y="2180703"/>
            <a:ext cx="6656215" cy="1520440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Българският закон за защита на личните данни и възможността за отклонение от Регламента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Freeform 82"/>
          <p:cNvSpPr>
            <a:spLocks noChangeAspect="1" noEditPoints="1"/>
          </p:cNvSpPr>
          <p:nvPr/>
        </p:nvSpPr>
        <p:spPr bwMode="auto">
          <a:xfrm>
            <a:off x="1495518" y="1749905"/>
            <a:ext cx="2842558" cy="2669695"/>
          </a:xfrm>
          <a:custGeom>
            <a:avLst/>
            <a:gdLst>
              <a:gd name="T0" fmla="*/ 2147483647 w 5376"/>
              <a:gd name="T1" fmla="*/ 2147483647 h 4763"/>
              <a:gd name="T2" fmla="*/ 2147483647 w 5376"/>
              <a:gd name="T3" fmla="*/ 2147483647 h 4763"/>
              <a:gd name="T4" fmla="*/ 2147483647 w 5376"/>
              <a:gd name="T5" fmla="*/ 2147483647 h 4763"/>
              <a:gd name="T6" fmla="*/ 2147483647 w 5376"/>
              <a:gd name="T7" fmla="*/ 2147483647 h 4763"/>
              <a:gd name="T8" fmla="*/ 2147483647 w 5376"/>
              <a:gd name="T9" fmla="*/ 2147483647 h 4763"/>
              <a:gd name="T10" fmla="*/ 2147483647 w 5376"/>
              <a:gd name="T11" fmla="*/ 2147483647 h 4763"/>
              <a:gd name="T12" fmla="*/ 0 w 5376"/>
              <a:gd name="T13" fmla="*/ 2147483647 h 4763"/>
              <a:gd name="T14" fmla="*/ 2147483647 w 5376"/>
              <a:gd name="T15" fmla="*/ 2147483647 h 4763"/>
              <a:gd name="T16" fmla="*/ 2147483647 w 5376"/>
              <a:gd name="T17" fmla="*/ 2147483647 h 4763"/>
              <a:gd name="T18" fmla="*/ 2147483647 w 5376"/>
              <a:gd name="T19" fmla="*/ 2147483647 h 4763"/>
              <a:gd name="T20" fmla="*/ 2147483647 w 5376"/>
              <a:gd name="T21" fmla="*/ 2147483647 h 4763"/>
              <a:gd name="T22" fmla="*/ 2147483647 w 5376"/>
              <a:gd name="T23" fmla="*/ 2147483647 h 4763"/>
              <a:gd name="T24" fmla="*/ 2147483647 w 5376"/>
              <a:gd name="T25" fmla="*/ 2147483647 h 4763"/>
              <a:gd name="T26" fmla="*/ 2147483647 w 5376"/>
              <a:gd name="T27" fmla="*/ 2147483647 h 4763"/>
              <a:gd name="T28" fmla="*/ 2147483647 w 5376"/>
              <a:gd name="T29" fmla="*/ 2147483647 h 4763"/>
              <a:gd name="T30" fmla="*/ 2147483647 w 5376"/>
              <a:gd name="T31" fmla="*/ 2147483647 h 4763"/>
              <a:gd name="T32" fmla="*/ 2147483647 w 5376"/>
              <a:gd name="T33" fmla="*/ 2147483647 h 4763"/>
              <a:gd name="T34" fmla="*/ 2147483647 w 5376"/>
              <a:gd name="T35" fmla="*/ 2147483647 h 4763"/>
              <a:gd name="T36" fmla="*/ 2147483647 w 5376"/>
              <a:gd name="T37" fmla="*/ 2147483647 h 4763"/>
              <a:gd name="T38" fmla="*/ 2147483647 w 5376"/>
              <a:gd name="T39" fmla="*/ 2147483647 h 4763"/>
              <a:gd name="T40" fmla="*/ 2147483647 w 5376"/>
              <a:gd name="T41" fmla="*/ 2147483647 h 4763"/>
              <a:gd name="T42" fmla="*/ 2147483647 w 5376"/>
              <a:gd name="T43" fmla="*/ 2147483647 h 4763"/>
              <a:gd name="T44" fmla="*/ 2147483647 w 5376"/>
              <a:gd name="T45" fmla="*/ 2147483647 h 4763"/>
              <a:gd name="T46" fmla="*/ 2147483647 w 5376"/>
              <a:gd name="T47" fmla="*/ 2147483647 h 4763"/>
              <a:gd name="T48" fmla="*/ 2147483647 w 5376"/>
              <a:gd name="T49" fmla="*/ 2147483647 h 4763"/>
              <a:gd name="T50" fmla="*/ 2147483647 w 5376"/>
              <a:gd name="T51" fmla="*/ 2147483647 h 4763"/>
              <a:gd name="T52" fmla="*/ 2147483647 w 5376"/>
              <a:gd name="T53" fmla="*/ 2147483647 h 4763"/>
              <a:gd name="T54" fmla="*/ 2147483647 w 5376"/>
              <a:gd name="T55" fmla="*/ 2147483647 h 4763"/>
              <a:gd name="T56" fmla="*/ 2147483647 w 5376"/>
              <a:gd name="T57" fmla="*/ 2147483647 h 4763"/>
              <a:gd name="T58" fmla="*/ 2147483647 w 5376"/>
              <a:gd name="T59" fmla="*/ 2147483647 h 4763"/>
              <a:gd name="T60" fmla="*/ 2147483647 w 5376"/>
              <a:gd name="T61" fmla="*/ 2147483647 h 4763"/>
              <a:gd name="T62" fmla="*/ 2147483647 w 5376"/>
              <a:gd name="T63" fmla="*/ 2147483647 h 4763"/>
              <a:gd name="T64" fmla="*/ 2147483647 w 5376"/>
              <a:gd name="T65" fmla="*/ 2147483647 h 4763"/>
              <a:gd name="T66" fmla="*/ 2147483647 w 5376"/>
              <a:gd name="T67" fmla="*/ 2147483647 h 4763"/>
              <a:gd name="T68" fmla="*/ 2147483647 w 5376"/>
              <a:gd name="T69" fmla="*/ 2147483647 h 4763"/>
              <a:gd name="T70" fmla="*/ 2147483647 w 5376"/>
              <a:gd name="T71" fmla="*/ 2147483647 h 4763"/>
              <a:gd name="T72" fmla="*/ 2147483647 w 5376"/>
              <a:gd name="T73" fmla="*/ 2147483647 h 4763"/>
              <a:gd name="T74" fmla="*/ 2147483647 w 5376"/>
              <a:gd name="T75" fmla="*/ 2147483647 h 4763"/>
              <a:gd name="T76" fmla="*/ 2147483647 w 5376"/>
              <a:gd name="T77" fmla="*/ 2147483647 h 4763"/>
              <a:gd name="T78" fmla="*/ 2147483647 w 5376"/>
              <a:gd name="T79" fmla="*/ 2147483647 h 4763"/>
              <a:gd name="T80" fmla="*/ 2147483647 w 5376"/>
              <a:gd name="T81" fmla="*/ 2147483647 h 4763"/>
              <a:gd name="T82" fmla="*/ 2147483647 w 5376"/>
              <a:gd name="T83" fmla="*/ 2147483647 h 4763"/>
              <a:gd name="T84" fmla="*/ 2147483647 w 5376"/>
              <a:gd name="T85" fmla="*/ 2147483647 h 4763"/>
              <a:gd name="T86" fmla="*/ 2147483647 w 5376"/>
              <a:gd name="T87" fmla="*/ 2147483647 h 4763"/>
              <a:gd name="T88" fmla="*/ 2147483647 w 5376"/>
              <a:gd name="T89" fmla="*/ 2147483647 h 4763"/>
              <a:gd name="T90" fmla="*/ 2147483647 w 5376"/>
              <a:gd name="T91" fmla="*/ 2147483647 h 4763"/>
              <a:gd name="T92" fmla="*/ 2147483647 w 5376"/>
              <a:gd name="T93" fmla="*/ 2147483647 h 4763"/>
              <a:gd name="T94" fmla="*/ 2147483647 w 5376"/>
              <a:gd name="T95" fmla="*/ 2147483647 h 4763"/>
              <a:gd name="T96" fmla="*/ 2147483647 w 5376"/>
              <a:gd name="T97" fmla="*/ 2147483647 h 4763"/>
              <a:gd name="T98" fmla="*/ 2147483647 w 5376"/>
              <a:gd name="T99" fmla="*/ 2147483647 h 4763"/>
              <a:gd name="T100" fmla="*/ 2147483647 w 5376"/>
              <a:gd name="T101" fmla="*/ 2147483647 h 4763"/>
              <a:gd name="T102" fmla="*/ 2147483647 w 5376"/>
              <a:gd name="T103" fmla="*/ 2147483647 h 4763"/>
              <a:gd name="T104" fmla="*/ 2147483647 w 5376"/>
              <a:gd name="T105" fmla="*/ 2147483647 h 4763"/>
              <a:gd name="T106" fmla="*/ 2147483647 w 5376"/>
              <a:gd name="T107" fmla="*/ 2147483647 h 4763"/>
              <a:gd name="T108" fmla="*/ 2147483647 w 5376"/>
              <a:gd name="T109" fmla="*/ 2147483647 h 4763"/>
              <a:gd name="T110" fmla="*/ 2147483647 w 5376"/>
              <a:gd name="T111" fmla="*/ 2147483647 h 4763"/>
              <a:gd name="T112" fmla="*/ 2147483647 w 5376"/>
              <a:gd name="T113" fmla="*/ 2147483647 h 4763"/>
              <a:gd name="T114" fmla="*/ 2147483647 w 5376"/>
              <a:gd name="T115" fmla="*/ 2147483647 h 4763"/>
              <a:gd name="T116" fmla="*/ 2147483647 w 5376"/>
              <a:gd name="T117" fmla="*/ 2147483647 h 4763"/>
              <a:gd name="T118" fmla="*/ 2147483647 w 5376"/>
              <a:gd name="T119" fmla="*/ 2147483647 h 4763"/>
              <a:gd name="T120" fmla="*/ 2147483647 w 5376"/>
              <a:gd name="T121" fmla="*/ 2147483647 h 4763"/>
              <a:gd name="T122" fmla="*/ 2147483647 w 5376"/>
              <a:gd name="T123" fmla="*/ 2147483647 h 4763"/>
              <a:gd name="T124" fmla="*/ 2147483647 w 5376"/>
              <a:gd name="T125" fmla="*/ 2147483647 h 47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76"/>
              <a:gd name="T190" fmla="*/ 0 h 4763"/>
              <a:gd name="T191" fmla="*/ 5376 w 5376"/>
              <a:gd name="T192" fmla="*/ 4763 h 47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76" h="4763">
                <a:moveTo>
                  <a:pt x="474" y="3662"/>
                </a:moveTo>
                <a:lnTo>
                  <a:pt x="2749" y="3662"/>
                </a:lnTo>
                <a:lnTo>
                  <a:pt x="2774" y="3664"/>
                </a:lnTo>
                <a:lnTo>
                  <a:pt x="2799" y="3668"/>
                </a:lnTo>
                <a:lnTo>
                  <a:pt x="2823" y="3673"/>
                </a:lnTo>
                <a:lnTo>
                  <a:pt x="2845" y="3682"/>
                </a:lnTo>
                <a:lnTo>
                  <a:pt x="2867" y="3693"/>
                </a:lnTo>
                <a:lnTo>
                  <a:pt x="2887" y="3704"/>
                </a:lnTo>
                <a:lnTo>
                  <a:pt x="2906" y="3719"/>
                </a:lnTo>
                <a:lnTo>
                  <a:pt x="2923" y="3735"/>
                </a:lnTo>
                <a:lnTo>
                  <a:pt x="2940" y="3753"/>
                </a:lnTo>
                <a:lnTo>
                  <a:pt x="2953" y="3771"/>
                </a:lnTo>
                <a:lnTo>
                  <a:pt x="2966" y="3791"/>
                </a:lnTo>
                <a:lnTo>
                  <a:pt x="2976" y="3812"/>
                </a:lnTo>
                <a:lnTo>
                  <a:pt x="2984" y="3836"/>
                </a:lnTo>
                <a:lnTo>
                  <a:pt x="2991" y="3860"/>
                </a:lnTo>
                <a:lnTo>
                  <a:pt x="2994" y="3883"/>
                </a:lnTo>
                <a:lnTo>
                  <a:pt x="2995" y="3908"/>
                </a:lnTo>
                <a:lnTo>
                  <a:pt x="2995" y="4151"/>
                </a:lnTo>
                <a:lnTo>
                  <a:pt x="3019" y="4154"/>
                </a:lnTo>
                <a:lnTo>
                  <a:pt x="3042" y="4158"/>
                </a:lnTo>
                <a:lnTo>
                  <a:pt x="3063" y="4165"/>
                </a:lnTo>
                <a:lnTo>
                  <a:pt x="3086" y="4175"/>
                </a:lnTo>
                <a:lnTo>
                  <a:pt x="3105" y="4186"/>
                </a:lnTo>
                <a:lnTo>
                  <a:pt x="3123" y="4199"/>
                </a:lnTo>
                <a:lnTo>
                  <a:pt x="3141" y="4213"/>
                </a:lnTo>
                <a:lnTo>
                  <a:pt x="3158" y="4228"/>
                </a:lnTo>
                <a:lnTo>
                  <a:pt x="3172" y="4246"/>
                </a:lnTo>
                <a:lnTo>
                  <a:pt x="3186" y="4264"/>
                </a:lnTo>
                <a:lnTo>
                  <a:pt x="3197" y="4284"/>
                </a:lnTo>
                <a:lnTo>
                  <a:pt x="3206" y="4304"/>
                </a:lnTo>
                <a:lnTo>
                  <a:pt x="3213" y="4327"/>
                </a:lnTo>
                <a:lnTo>
                  <a:pt x="3219" y="4349"/>
                </a:lnTo>
                <a:lnTo>
                  <a:pt x="3222" y="4372"/>
                </a:lnTo>
                <a:lnTo>
                  <a:pt x="3223" y="4396"/>
                </a:lnTo>
                <a:lnTo>
                  <a:pt x="3223" y="4698"/>
                </a:lnTo>
                <a:lnTo>
                  <a:pt x="0" y="4698"/>
                </a:lnTo>
                <a:lnTo>
                  <a:pt x="0" y="4396"/>
                </a:lnTo>
                <a:lnTo>
                  <a:pt x="0" y="4372"/>
                </a:lnTo>
                <a:lnTo>
                  <a:pt x="4" y="4349"/>
                </a:lnTo>
                <a:lnTo>
                  <a:pt x="10" y="4327"/>
                </a:lnTo>
                <a:lnTo>
                  <a:pt x="17" y="4304"/>
                </a:lnTo>
                <a:lnTo>
                  <a:pt x="26" y="4284"/>
                </a:lnTo>
                <a:lnTo>
                  <a:pt x="38" y="4264"/>
                </a:lnTo>
                <a:lnTo>
                  <a:pt x="51" y="4246"/>
                </a:lnTo>
                <a:lnTo>
                  <a:pt x="65" y="4228"/>
                </a:lnTo>
                <a:lnTo>
                  <a:pt x="82" y="4213"/>
                </a:lnTo>
                <a:lnTo>
                  <a:pt x="99" y="4199"/>
                </a:lnTo>
                <a:lnTo>
                  <a:pt x="118" y="4186"/>
                </a:lnTo>
                <a:lnTo>
                  <a:pt x="138" y="4175"/>
                </a:lnTo>
                <a:lnTo>
                  <a:pt x="158" y="4165"/>
                </a:lnTo>
                <a:lnTo>
                  <a:pt x="181" y="4158"/>
                </a:lnTo>
                <a:lnTo>
                  <a:pt x="204" y="4153"/>
                </a:lnTo>
                <a:lnTo>
                  <a:pt x="228" y="4150"/>
                </a:lnTo>
                <a:lnTo>
                  <a:pt x="2662" y="4150"/>
                </a:lnTo>
                <a:lnTo>
                  <a:pt x="2662" y="4039"/>
                </a:lnTo>
                <a:lnTo>
                  <a:pt x="228" y="4039"/>
                </a:lnTo>
                <a:lnTo>
                  <a:pt x="228" y="3908"/>
                </a:lnTo>
                <a:lnTo>
                  <a:pt x="228" y="3883"/>
                </a:lnTo>
                <a:lnTo>
                  <a:pt x="232" y="3860"/>
                </a:lnTo>
                <a:lnTo>
                  <a:pt x="238" y="3836"/>
                </a:lnTo>
                <a:lnTo>
                  <a:pt x="246" y="3812"/>
                </a:lnTo>
                <a:lnTo>
                  <a:pt x="257" y="3791"/>
                </a:lnTo>
                <a:lnTo>
                  <a:pt x="270" y="3771"/>
                </a:lnTo>
                <a:lnTo>
                  <a:pt x="284" y="3753"/>
                </a:lnTo>
                <a:lnTo>
                  <a:pt x="299" y="3735"/>
                </a:lnTo>
                <a:lnTo>
                  <a:pt x="317" y="3719"/>
                </a:lnTo>
                <a:lnTo>
                  <a:pt x="336" y="3704"/>
                </a:lnTo>
                <a:lnTo>
                  <a:pt x="356" y="3691"/>
                </a:lnTo>
                <a:lnTo>
                  <a:pt x="378" y="3682"/>
                </a:lnTo>
                <a:lnTo>
                  <a:pt x="400" y="3673"/>
                </a:lnTo>
                <a:lnTo>
                  <a:pt x="424" y="3668"/>
                </a:lnTo>
                <a:lnTo>
                  <a:pt x="449" y="3664"/>
                </a:lnTo>
                <a:lnTo>
                  <a:pt x="474" y="3662"/>
                </a:lnTo>
                <a:close/>
                <a:moveTo>
                  <a:pt x="4417" y="4252"/>
                </a:moveTo>
                <a:lnTo>
                  <a:pt x="4417" y="4252"/>
                </a:lnTo>
                <a:lnTo>
                  <a:pt x="4414" y="4256"/>
                </a:lnTo>
                <a:lnTo>
                  <a:pt x="4411" y="4260"/>
                </a:lnTo>
                <a:lnTo>
                  <a:pt x="4410" y="4264"/>
                </a:lnTo>
                <a:lnTo>
                  <a:pt x="4410" y="4268"/>
                </a:lnTo>
                <a:lnTo>
                  <a:pt x="4410" y="4272"/>
                </a:lnTo>
                <a:lnTo>
                  <a:pt x="4411" y="4278"/>
                </a:lnTo>
                <a:lnTo>
                  <a:pt x="4414" y="4282"/>
                </a:lnTo>
                <a:lnTo>
                  <a:pt x="4417" y="4285"/>
                </a:lnTo>
                <a:lnTo>
                  <a:pt x="4581" y="4449"/>
                </a:lnTo>
                <a:lnTo>
                  <a:pt x="5061" y="3969"/>
                </a:lnTo>
                <a:lnTo>
                  <a:pt x="4898" y="3805"/>
                </a:lnTo>
                <a:lnTo>
                  <a:pt x="4894" y="3803"/>
                </a:lnTo>
                <a:lnTo>
                  <a:pt x="4890" y="3800"/>
                </a:lnTo>
                <a:lnTo>
                  <a:pt x="4885" y="3798"/>
                </a:lnTo>
                <a:lnTo>
                  <a:pt x="4881" y="3798"/>
                </a:lnTo>
                <a:lnTo>
                  <a:pt x="4876" y="3798"/>
                </a:lnTo>
                <a:lnTo>
                  <a:pt x="4871" y="3800"/>
                </a:lnTo>
                <a:lnTo>
                  <a:pt x="4867" y="3803"/>
                </a:lnTo>
                <a:lnTo>
                  <a:pt x="4863" y="3805"/>
                </a:lnTo>
                <a:lnTo>
                  <a:pt x="4417" y="4252"/>
                </a:lnTo>
                <a:close/>
                <a:moveTo>
                  <a:pt x="4260" y="4094"/>
                </a:moveTo>
                <a:lnTo>
                  <a:pt x="4706" y="3648"/>
                </a:lnTo>
                <a:lnTo>
                  <a:pt x="4726" y="3630"/>
                </a:lnTo>
                <a:lnTo>
                  <a:pt x="4745" y="3616"/>
                </a:lnTo>
                <a:lnTo>
                  <a:pt x="4766" y="3604"/>
                </a:lnTo>
                <a:lnTo>
                  <a:pt x="4788" y="3594"/>
                </a:lnTo>
                <a:lnTo>
                  <a:pt x="4810" y="3586"/>
                </a:lnTo>
                <a:lnTo>
                  <a:pt x="4834" y="3580"/>
                </a:lnTo>
                <a:lnTo>
                  <a:pt x="4858" y="3576"/>
                </a:lnTo>
                <a:lnTo>
                  <a:pt x="4881" y="3576"/>
                </a:lnTo>
                <a:lnTo>
                  <a:pt x="4903" y="3576"/>
                </a:lnTo>
                <a:lnTo>
                  <a:pt x="4927" y="3580"/>
                </a:lnTo>
                <a:lnTo>
                  <a:pt x="4951" y="3586"/>
                </a:lnTo>
                <a:lnTo>
                  <a:pt x="4973" y="3594"/>
                </a:lnTo>
                <a:lnTo>
                  <a:pt x="4995" y="3604"/>
                </a:lnTo>
                <a:lnTo>
                  <a:pt x="5016" y="3616"/>
                </a:lnTo>
                <a:lnTo>
                  <a:pt x="5035" y="3630"/>
                </a:lnTo>
                <a:lnTo>
                  <a:pt x="5055" y="3648"/>
                </a:lnTo>
                <a:lnTo>
                  <a:pt x="5376" y="3968"/>
                </a:lnTo>
                <a:lnTo>
                  <a:pt x="4581" y="4763"/>
                </a:lnTo>
                <a:lnTo>
                  <a:pt x="4260" y="4442"/>
                </a:lnTo>
                <a:lnTo>
                  <a:pt x="4243" y="4424"/>
                </a:lnTo>
                <a:lnTo>
                  <a:pt x="4228" y="4404"/>
                </a:lnTo>
                <a:lnTo>
                  <a:pt x="4215" y="4384"/>
                </a:lnTo>
                <a:lnTo>
                  <a:pt x="4206" y="4361"/>
                </a:lnTo>
                <a:lnTo>
                  <a:pt x="4197" y="4339"/>
                </a:lnTo>
                <a:lnTo>
                  <a:pt x="4192" y="4315"/>
                </a:lnTo>
                <a:lnTo>
                  <a:pt x="4189" y="4292"/>
                </a:lnTo>
                <a:lnTo>
                  <a:pt x="4188" y="4268"/>
                </a:lnTo>
                <a:lnTo>
                  <a:pt x="4189" y="4245"/>
                </a:lnTo>
                <a:lnTo>
                  <a:pt x="4192" y="4221"/>
                </a:lnTo>
                <a:lnTo>
                  <a:pt x="4197" y="4199"/>
                </a:lnTo>
                <a:lnTo>
                  <a:pt x="4206" y="4176"/>
                </a:lnTo>
                <a:lnTo>
                  <a:pt x="4215" y="4154"/>
                </a:lnTo>
                <a:lnTo>
                  <a:pt x="4228" y="4133"/>
                </a:lnTo>
                <a:lnTo>
                  <a:pt x="4243" y="4113"/>
                </a:lnTo>
                <a:lnTo>
                  <a:pt x="4260" y="4094"/>
                </a:lnTo>
                <a:close/>
                <a:moveTo>
                  <a:pt x="4103" y="4094"/>
                </a:moveTo>
                <a:lnTo>
                  <a:pt x="2417" y="2409"/>
                </a:lnTo>
                <a:lnTo>
                  <a:pt x="3023" y="1804"/>
                </a:lnTo>
                <a:lnTo>
                  <a:pt x="4707" y="3490"/>
                </a:lnTo>
                <a:lnTo>
                  <a:pt x="4550" y="3647"/>
                </a:lnTo>
                <a:lnTo>
                  <a:pt x="3084" y="2181"/>
                </a:lnTo>
                <a:lnTo>
                  <a:pt x="3084" y="2762"/>
                </a:lnTo>
                <a:lnTo>
                  <a:pt x="4260" y="3937"/>
                </a:lnTo>
                <a:lnTo>
                  <a:pt x="4103" y="4094"/>
                </a:lnTo>
                <a:close/>
                <a:moveTo>
                  <a:pt x="2165" y="666"/>
                </a:moveTo>
                <a:lnTo>
                  <a:pt x="2165" y="666"/>
                </a:lnTo>
                <a:lnTo>
                  <a:pt x="2152" y="648"/>
                </a:lnTo>
                <a:lnTo>
                  <a:pt x="2140" y="628"/>
                </a:lnTo>
                <a:lnTo>
                  <a:pt x="2131" y="607"/>
                </a:lnTo>
                <a:lnTo>
                  <a:pt x="2122" y="587"/>
                </a:lnTo>
                <a:lnTo>
                  <a:pt x="2117" y="564"/>
                </a:lnTo>
                <a:lnTo>
                  <a:pt x="2113" y="543"/>
                </a:lnTo>
                <a:lnTo>
                  <a:pt x="2111" y="521"/>
                </a:lnTo>
                <a:lnTo>
                  <a:pt x="2111" y="499"/>
                </a:lnTo>
                <a:lnTo>
                  <a:pt x="2113" y="477"/>
                </a:lnTo>
                <a:lnTo>
                  <a:pt x="2117" y="454"/>
                </a:lnTo>
                <a:lnTo>
                  <a:pt x="2122" y="434"/>
                </a:lnTo>
                <a:lnTo>
                  <a:pt x="2131" y="411"/>
                </a:lnTo>
                <a:lnTo>
                  <a:pt x="2140" y="392"/>
                </a:lnTo>
                <a:lnTo>
                  <a:pt x="2153" y="372"/>
                </a:lnTo>
                <a:lnTo>
                  <a:pt x="2167" y="353"/>
                </a:lnTo>
                <a:lnTo>
                  <a:pt x="2182" y="336"/>
                </a:lnTo>
                <a:lnTo>
                  <a:pt x="2446" y="72"/>
                </a:lnTo>
                <a:lnTo>
                  <a:pt x="2466" y="56"/>
                </a:lnTo>
                <a:lnTo>
                  <a:pt x="2485" y="40"/>
                </a:lnTo>
                <a:lnTo>
                  <a:pt x="2506" y="28"/>
                </a:lnTo>
                <a:lnTo>
                  <a:pt x="2528" y="18"/>
                </a:lnTo>
                <a:lnTo>
                  <a:pt x="2550" y="10"/>
                </a:lnTo>
                <a:lnTo>
                  <a:pt x="2574" y="4"/>
                </a:lnTo>
                <a:lnTo>
                  <a:pt x="2598" y="1"/>
                </a:lnTo>
                <a:lnTo>
                  <a:pt x="2620" y="0"/>
                </a:lnTo>
                <a:lnTo>
                  <a:pt x="2644" y="1"/>
                </a:lnTo>
                <a:lnTo>
                  <a:pt x="2667" y="4"/>
                </a:lnTo>
                <a:lnTo>
                  <a:pt x="2691" y="10"/>
                </a:lnTo>
                <a:lnTo>
                  <a:pt x="2713" y="18"/>
                </a:lnTo>
                <a:lnTo>
                  <a:pt x="2735" y="28"/>
                </a:lnTo>
                <a:lnTo>
                  <a:pt x="2756" y="40"/>
                </a:lnTo>
                <a:lnTo>
                  <a:pt x="2776" y="56"/>
                </a:lnTo>
                <a:lnTo>
                  <a:pt x="2795" y="72"/>
                </a:lnTo>
                <a:lnTo>
                  <a:pt x="3660" y="937"/>
                </a:lnTo>
                <a:lnTo>
                  <a:pt x="3676" y="956"/>
                </a:lnTo>
                <a:lnTo>
                  <a:pt x="3691" y="976"/>
                </a:lnTo>
                <a:lnTo>
                  <a:pt x="3704" y="997"/>
                </a:lnTo>
                <a:lnTo>
                  <a:pt x="3714" y="1019"/>
                </a:lnTo>
                <a:lnTo>
                  <a:pt x="3722" y="1041"/>
                </a:lnTo>
                <a:lnTo>
                  <a:pt x="3728" y="1065"/>
                </a:lnTo>
                <a:lnTo>
                  <a:pt x="3730" y="1088"/>
                </a:lnTo>
                <a:lnTo>
                  <a:pt x="3732" y="1112"/>
                </a:lnTo>
                <a:lnTo>
                  <a:pt x="3730" y="1136"/>
                </a:lnTo>
                <a:lnTo>
                  <a:pt x="3728" y="1159"/>
                </a:lnTo>
                <a:lnTo>
                  <a:pt x="3722" y="1181"/>
                </a:lnTo>
                <a:lnTo>
                  <a:pt x="3714" y="1204"/>
                </a:lnTo>
                <a:lnTo>
                  <a:pt x="3704" y="1226"/>
                </a:lnTo>
                <a:lnTo>
                  <a:pt x="3691" y="1247"/>
                </a:lnTo>
                <a:lnTo>
                  <a:pt x="3676" y="1268"/>
                </a:lnTo>
                <a:lnTo>
                  <a:pt x="3660" y="1286"/>
                </a:lnTo>
                <a:lnTo>
                  <a:pt x="3395" y="1550"/>
                </a:lnTo>
                <a:lnTo>
                  <a:pt x="3380" y="1565"/>
                </a:lnTo>
                <a:lnTo>
                  <a:pt x="3362" y="1577"/>
                </a:lnTo>
                <a:lnTo>
                  <a:pt x="3344" y="1589"/>
                </a:lnTo>
                <a:lnTo>
                  <a:pt x="3326" y="1598"/>
                </a:lnTo>
                <a:lnTo>
                  <a:pt x="3306" y="1607"/>
                </a:lnTo>
                <a:lnTo>
                  <a:pt x="3287" y="1614"/>
                </a:lnTo>
                <a:lnTo>
                  <a:pt x="3266" y="1618"/>
                </a:lnTo>
                <a:lnTo>
                  <a:pt x="3245" y="1621"/>
                </a:lnTo>
                <a:lnTo>
                  <a:pt x="3226" y="1622"/>
                </a:lnTo>
                <a:lnTo>
                  <a:pt x="3205" y="1621"/>
                </a:lnTo>
                <a:lnTo>
                  <a:pt x="3184" y="1619"/>
                </a:lnTo>
                <a:lnTo>
                  <a:pt x="3163" y="1615"/>
                </a:lnTo>
                <a:lnTo>
                  <a:pt x="3144" y="1609"/>
                </a:lnTo>
                <a:lnTo>
                  <a:pt x="3124" y="1601"/>
                </a:lnTo>
                <a:lnTo>
                  <a:pt x="3105" y="1593"/>
                </a:lnTo>
                <a:lnTo>
                  <a:pt x="3087" y="1582"/>
                </a:lnTo>
                <a:lnTo>
                  <a:pt x="2189" y="2479"/>
                </a:lnTo>
                <a:lnTo>
                  <a:pt x="2200" y="2499"/>
                </a:lnTo>
                <a:lnTo>
                  <a:pt x="2208" y="2517"/>
                </a:lnTo>
                <a:lnTo>
                  <a:pt x="2217" y="2536"/>
                </a:lnTo>
                <a:lnTo>
                  <a:pt x="2222" y="2557"/>
                </a:lnTo>
                <a:lnTo>
                  <a:pt x="2227" y="2577"/>
                </a:lnTo>
                <a:lnTo>
                  <a:pt x="2228" y="2598"/>
                </a:lnTo>
                <a:lnTo>
                  <a:pt x="2229" y="2618"/>
                </a:lnTo>
                <a:lnTo>
                  <a:pt x="2228" y="2639"/>
                </a:lnTo>
                <a:lnTo>
                  <a:pt x="2225" y="2659"/>
                </a:lnTo>
                <a:lnTo>
                  <a:pt x="2220" y="2680"/>
                </a:lnTo>
                <a:lnTo>
                  <a:pt x="2214" y="2699"/>
                </a:lnTo>
                <a:lnTo>
                  <a:pt x="2206" y="2719"/>
                </a:lnTo>
                <a:lnTo>
                  <a:pt x="2196" y="2738"/>
                </a:lnTo>
                <a:lnTo>
                  <a:pt x="2185" y="2755"/>
                </a:lnTo>
                <a:lnTo>
                  <a:pt x="2171" y="2773"/>
                </a:lnTo>
                <a:lnTo>
                  <a:pt x="2157" y="2789"/>
                </a:lnTo>
                <a:lnTo>
                  <a:pt x="1893" y="3052"/>
                </a:lnTo>
                <a:lnTo>
                  <a:pt x="1875" y="3069"/>
                </a:lnTo>
                <a:lnTo>
                  <a:pt x="1857" y="3083"/>
                </a:lnTo>
                <a:lnTo>
                  <a:pt x="1837" y="3097"/>
                </a:lnTo>
                <a:lnTo>
                  <a:pt x="1818" y="3108"/>
                </a:lnTo>
                <a:lnTo>
                  <a:pt x="1797" y="3117"/>
                </a:lnTo>
                <a:lnTo>
                  <a:pt x="1776" y="3124"/>
                </a:lnTo>
                <a:lnTo>
                  <a:pt x="1754" y="3129"/>
                </a:lnTo>
                <a:lnTo>
                  <a:pt x="1730" y="3131"/>
                </a:lnTo>
                <a:lnTo>
                  <a:pt x="1707" y="3131"/>
                </a:lnTo>
                <a:lnTo>
                  <a:pt x="1683" y="3129"/>
                </a:lnTo>
                <a:lnTo>
                  <a:pt x="1659" y="3123"/>
                </a:lnTo>
                <a:lnTo>
                  <a:pt x="1636" y="3115"/>
                </a:lnTo>
                <a:lnTo>
                  <a:pt x="1611" y="3102"/>
                </a:lnTo>
                <a:lnTo>
                  <a:pt x="1586" y="3087"/>
                </a:lnTo>
                <a:lnTo>
                  <a:pt x="1561" y="3067"/>
                </a:lnTo>
                <a:lnTo>
                  <a:pt x="1537" y="3045"/>
                </a:lnTo>
                <a:lnTo>
                  <a:pt x="680" y="2188"/>
                </a:lnTo>
                <a:lnTo>
                  <a:pt x="663" y="2168"/>
                </a:lnTo>
                <a:lnTo>
                  <a:pt x="648" y="2149"/>
                </a:lnTo>
                <a:lnTo>
                  <a:pt x="635" y="2128"/>
                </a:lnTo>
                <a:lnTo>
                  <a:pt x="625" y="2106"/>
                </a:lnTo>
                <a:lnTo>
                  <a:pt x="617" y="2083"/>
                </a:lnTo>
                <a:lnTo>
                  <a:pt x="612" y="2060"/>
                </a:lnTo>
                <a:lnTo>
                  <a:pt x="609" y="2038"/>
                </a:lnTo>
                <a:lnTo>
                  <a:pt x="607" y="2014"/>
                </a:lnTo>
                <a:lnTo>
                  <a:pt x="609" y="1990"/>
                </a:lnTo>
                <a:lnTo>
                  <a:pt x="612" y="1967"/>
                </a:lnTo>
                <a:lnTo>
                  <a:pt x="617" y="1943"/>
                </a:lnTo>
                <a:lnTo>
                  <a:pt x="625" y="1921"/>
                </a:lnTo>
                <a:lnTo>
                  <a:pt x="635" y="1899"/>
                </a:lnTo>
                <a:lnTo>
                  <a:pt x="648" y="1878"/>
                </a:lnTo>
                <a:lnTo>
                  <a:pt x="663" y="1858"/>
                </a:lnTo>
                <a:lnTo>
                  <a:pt x="680" y="1839"/>
                </a:lnTo>
                <a:lnTo>
                  <a:pt x="944" y="1575"/>
                </a:lnTo>
                <a:lnTo>
                  <a:pt x="960" y="1559"/>
                </a:lnTo>
                <a:lnTo>
                  <a:pt x="980" y="1546"/>
                </a:lnTo>
                <a:lnTo>
                  <a:pt x="999" y="1533"/>
                </a:lnTo>
                <a:lnTo>
                  <a:pt x="1019" y="1523"/>
                </a:lnTo>
                <a:lnTo>
                  <a:pt x="1040" y="1515"/>
                </a:lnTo>
                <a:lnTo>
                  <a:pt x="1062" y="1509"/>
                </a:lnTo>
                <a:lnTo>
                  <a:pt x="1084" y="1505"/>
                </a:lnTo>
                <a:lnTo>
                  <a:pt x="1106" y="1504"/>
                </a:lnTo>
                <a:lnTo>
                  <a:pt x="1129" y="1504"/>
                </a:lnTo>
                <a:lnTo>
                  <a:pt x="1149" y="1505"/>
                </a:lnTo>
                <a:lnTo>
                  <a:pt x="1172" y="1509"/>
                </a:lnTo>
                <a:lnTo>
                  <a:pt x="1194" y="1515"/>
                </a:lnTo>
                <a:lnTo>
                  <a:pt x="1215" y="1523"/>
                </a:lnTo>
                <a:lnTo>
                  <a:pt x="1236" y="1533"/>
                </a:lnTo>
                <a:lnTo>
                  <a:pt x="1255" y="1546"/>
                </a:lnTo>
                <a:lnTo>
                  <a:pt x="1273" y="1559"/>
                </a:lnTo>
                <a:lnTo>
                  <a:pt x="2165" y="666"/>
                </a:lnTo>
                <a:close/>
                <a:moveTo>
                  <a:pt x="1134" y="1733"/>
                </a:moveTo>
                <a:lnTo>
                  <a:pt x="1134" y="1733"/>
                </a:lnTo>
                <a:lnTo>
                  <a:pt x="1130" y="1729"/>
                </a:lnTo>
                <a:lnTo>
                  <a:pt x="1126" y="1728"/>
                </a:lnTo>
                <a:lnTo>
                  <a:pt x="1122" y="1726"/>
                </a:lnTo>
                <a:lnTo>
                  <a:pt x="1117" y="1726"/>
                </a:lnTo>
                <a:lnTo>
                  <a:pt x="1113" y="1726"/>
                </a:lnTo>
                <a:lnTo>
                  <a:pt x="1108" y="1728"/>
                </a:lnTo>
                <a:lnTo>
                  <a:pt x="1104" y="1729"/>
                </a:lnTo>
                <a:lnTo>
                  <a:pt x="1101" y="1733"/>
                </a:lnTo>
                <a:lnTo>
                  <a:pt x="837" y="1996"/>
                </a:lnTo>
                <a:lnTo>
                  <a:pt x="834" y="2000"/>
                </a:lnTo>
                <a:lnTo>
                  <a:pt x="831" y="2004"/>
                </a:lnTo>
                <a:lnTo>
                  <a:pt x="830" y="2008"/>
                </a:lnTo>
                <a:lnTo>
                  <a:pt x="830" y="2014"/>
                </a:lnTo>
                <a:lnTo>
                  <a:pt x="830" y="2018"/>
                </a:lnTo>
                <a:lnTo>
                  <a:pt x="831" y="2022"/>
                </a:lnTo>
                <a:lnTo>
                  <a:pt x="834" y="2026"/>
                </a:lnTo>
                <a:lnTo>
                  <a:pt x="837" y="2031"/>
                </a:lnTo>
                <a:lnTo>
                  <a:pt x="1701" y="2895"/>
                </a:lnTo>
                <a:lnTo>
                  <a:pt x="1707" y="2899"/>
                </a:lnTo>
                <a:lnTo>
                  <a:pt x="1711" y="2902"/>
                </a:lnTo>
                <a:lnTo>
                  <a:pt x="1716" y="2903"/>
                </a:lnTo>
                <a:lnTo>
                  <a:pt x="1721" y="2903"/>
                </a:lnTo>
                <a:lnTo>
                  <a:pt x="1725" y="2902"/>
                </a:lnTo>
                <a:lnTo>
                  <a:pt x="1729" y="2901"/>
                </a:lnTo>
                <a:lnTo>
                  <a:pt x="1736" y="2895"/>
                </a:lnTo>
                <a:lnTo>
                  <a:pt x="2000" y="2631"/>
                </a:lnTo>
                <a:lnTo>
                  <a:pt x="2003" y="2628"/>
                </a:lnTo>
                <a:lnTo>
                  <a:pt x="2004" y="2624"/>
                </a:lnTo>
                <a:lnTo>
                  <a:pt x="2006" y="2620"/>
                </a:lnTo>
                <a:lnTo>
                  <a:pt x="2007" y="2614"/>
                </a:lnTo>
                <a:lnTo>
                  <a:pt x="2006" y="2610"/>
                </a:lnTo>
                <a:lnTo>
                  <a:pt x="2004" y="2606"/>
                </a:lnTo>
                <a:lnTo>
                  <a:pt x="2003" y="2602"/>
                </a:lnTo>
                <a:lnTo>
                  <a:pt x="2000" y="2598"/>
                </a:lnTo>
                <a:lnTo>
                  <a:pt x="1134" y="1733"/>
                </a:lnTo>
                <a:close/>
                <a:moveTo>
                  <a:pt x="3005" y="1350"/>
                </a:moveTo>
                <a:lnTo>
                  <a:pt x="2400" y="745"/>
                </a:lnTo>
                <a:lnTo>
                  <a:pt x="1352" y="1794"/>
                </a:lnTo>
                <a:lnTo>
                  <a:pt x="1957" y="2397"/>
                </a:lnTo>
                <a:lnTo>
                  <a:pt x="3005" y="1350"/>
                </a:lnTo>
                <a:close/>
                <a:moveTo>
                  <a:pt x="3205" y="1393"/>
                </a:moveTo>
                <a:lnTo>
                  <a:pt x="3205" y="1393"/>
                </a:lnTo>
                <a:lnTo>
                  <a:pt x="3209" y="1395"/>
                </a:lnTo>
                <a:lnTo>
                  <a:pt x="3213" y="1398"/>
                </a:lnTo>
                <a:lnTo>
                  <a:pt x="3218" y="1398"/>
                </a:lnTo>
                <a:lnTo>
                  <a:pt x="3222" y="1400"/>
                </a:lnTo>
                <a:lnTo>
                  <a:pt x="3226" y="1398"/>
                </a:lnTo>
                <a:lnTo>
                  <a:pt x="3230" y="1398"/>
                </a:lnTo>
                <a:lnTo>
                  <a:pt x="3234" y="1395"/>
                </a:lnTo>
                <a:lnTo>
                  <a:pt x="3238" y="1393"/>
                </a:lnTo>
                <a:lnTo>
                  <a:pt x="3502" y="1129"/>
                </a:lnTo>
                <a:lnTo>
                  <a:pt x="3505" y="1124"/>
                </a:lnTo>
                <a:lnTo>
                  <a:pt x="3508" y="1120"/>
                </a:lnTo>
                <a:lnTo>
                  <a:pt x="3509" y="1116"/>
                </a:lnTo>
                <a:lnTo>
                  <a:pt x="3509" y="1112"/>
                </a:lnTo>
                <a:lnTo>
                  <a:pt x="3509" y="1106"/>
                </a:lnTo>
                <a:lnTo>
                  <a:pt x="3508" y="1102"/>
                </a:lnTo>
                <a:lnTo>
                  <a:pt x="3505" y="1098"/>
                </a:lnTo>
                <a:lnTo>
                  <a:pt x="3502" y="1095"/>
                </a:lnTo>
                <a:lnTo>
                  <a:pt x="2638" y="229"/>
                </a:lnTo>
                <a:lnTo>
                  <a:pt x="2634" y="227"/>
                </a:lnTo>
                <a:lnTo>
                  <a:pt x="2630" y="224"/>
                </a:lnTo>
                <a:lnTo>
                  <a:pt x="2625" y="222"/>
                </a:lnTo>
                <a:lnTo>
                  <a:pt x="2620" y="222"/>
                </a:lnTo>
                <a:lnTo>
                  <a:pt x="2616" y="222"/>
                </a:lnTo>
                <a:lnTo>
                  <a:pt x="2612" y="224"/>
                </a:lnTo>
                <a:lnTo>
                  <a:pt x="2607" y="227"/>
                </a:lnTo>
                <a:lnTo>
                  <a:pt x="2603" y="229"/>
                </a:lnTo>
                <a:lnTo>
                  <a:pt x="2339" y="493"/>
                </a:lnTo>
                <a:lnTo>
                  <a:pt x="2336" y="498"/>
                </a:lnTo>
                <a:lnTo>
                  <a:pt x="2335" y="502"/>
                </a:lnTo>
                <a:lnTo>
                  <a:pt x="2334" y="506"/>
                </a:lnTo>
                <a:lnTo>
                  <a:pt x="2332" y="510"/>
                </a:lnTo>
                <a:lnTo>
                  <a:pt x="2334" y="514"/>
                </a:lnTo>
                <a:lnTo>
                  <a:pt x="2335" y="518"/>
                </a:lnTo>
                <a:lnTo>
                  <a:pt x="2336" y="523"/>
                </a:lnTo>
                <a:lnTo>
                  <a:pt x="2339" y="527"/>
                </a:lnTo>
                <a:lnTo>
                  <a:pt x="3205" y="139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anchor="t"/>
          <a:lstStyle/>
          <a:p>
            <a:pPr defTabSz="914077"/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2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32747" y="210345"/>
            <a:ext cx="10771143" cy="646112"/>
          </a:xfrm>
        </p:spPr>
        <p:txBody>
          <a:bodyPr>
            <a:normAutofit/>
          </a:bodyPr>
          <a:lstStyle/>
          <a:p>
            <a:r>
              <a:rPr lang="bg-BG" sz="3200" dirty="0" smtClean="0"/>
              <a:t>Определението за лични данни</a:t>
            </a:r>
            <a:endParaRPr lang="en-US" sz="3200" dirty="0"/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747531637"/>
              </p:ext>
            </p:extLst>
          </p:nvPr>
        </p:nvGraphicFramePr>
        <p:xfrm>
          <a:off x="732747" y="1106152"/>
          <a:ext cx="11253474" cy="5201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640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43392" y="363085"/>
            <a:ext cx="10771187" cy="646112"/>
          </a:xfrm>
        </p:spPr>
        <p:txBody>
          <a:bodyPr/>
          <a:lstStyle/>
          <a:p>
            <a:pPr marL="0" indent="0" algn="ctr">
              <a:buNone/>
            </a:pPr>
            <a:r>
              <a:rPr lang="bg-BG" b="1" dirty="0" smtClean="0">
                <a:solidFill>
                  <a:schemeClr val="accent2"/>
                </a:solidFill>
              </a:rPr>
              <a:t>Елементи на личните данни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6590392" y="1898650"/>
            <a:ext cx="5270500" cy="4246563"/>
          </a:xfrm>
        </p:spPr>
        <p:txBody>
          <a:bodyPr/>
          <a:lstStyle/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Служебен/личен адрес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/>
              <a:t>Служебен/личен</a:t>
            </a:r>
            <a:r>
              <a:rPr lang="en-US" dirty="0" smtClean="0"/>
              <a:t> </a:t>
            </a:r>
            <a:r>
              <a:rPr lang="bg-BG" dirty="0" smtClean="0"/>
              <a:t>телефонен номер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/>
              <a:t>Служебен/личен</a:t>
            </a:r>
            <a:r>
              <a:rPr lang="en-US" dirty="0" smtClean="0"/>
              <a:t> </a:t>
            </a:r>
            <a:r>
              <a:rPr lang="bg-BG" dirty="0" smtClean="0"/>
              <a:t>имейл адрес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Идентификационни номера за служебни цели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Идентификационни номера, издадени от властите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Информация за потвърждаване на самоличността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6590392" y="1212849"/>
            <a:ext cx="5270500" cy="430213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Организационни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643392" y="1753735"/>
            <a:ext cx="5153025" cy="4423455"/>
          </a:xfrm>
        </p:spPr>
        <p:txBody>
          <a:bodyPr>
            <a:noAutofit/>
          </a:bodyPr>
          <a:lstStyle/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Име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Пол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Възраст и дата на </a:t>
            </a:r>
            <a:r>
              <a:rPr lang="bg-BG" dirty="0"/>
              <a:t>р</a:t>
            </a:r>
            <a:r>
              <a:rPr lang="bg-BG" dirty="0" smtClean="0"/>
              <a:t>аждане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Семеен статус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Гражданство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Език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Статус на ветеран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Статус на неравностойно положение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en-US" dirty="0"/>
              <a:t>IP </a:t>
            </a:r>
            <a:r>
              <a:rPr lang="bg-BG" dirty="0" smtClean="0"/>
              <a:t>адрес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294967295"/>
          </p:nvPr>
        </p:nvSpPr>
        <p:spPr>
          <a:xfrm>
            <a:off x="643392" y="1212850"/>
            <a:ext cx="5270500" cy="430213"/>
          </a:xfrm>
          <a:solidFill>
            <a:schemeClr val="bg2"/>
          </a:solidFill>
          <a:ln>
            <a:solidFill>
              <a:schemeClr val="bg2"/>
            </a:solidFill>
          </a:ln>
        </p:spPr>
        <p:txBody>
          <a:bodyPr>
            <a:normAutofit/>
          </a:bodyPr>
          <a:lstStyle/>
          <a:p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Общи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2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3881337" y="228779"/>
            <a:ext cx="3942823" cy="1175591"/>
          </a:xfrm>
          <a:prstGeom prst="roundRect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2000" b="1" dirty="0" smtClean="0">
                <a:solidFill>
                  <a:schemeClr val="accent2"/>
                </a:solidFill>
              </a:rPr>
              <a:t>Обработване</a:t>
            </a:r>
            <a:r>
              <a:rPr lang="en-US" sz="2000" b="1" dirty="0" smtClean="0">
                <a:solidFill>
                  <a:schemeClr val="accent2"/>
                </a:solidFill>
              </a:rPr>
              <a:t>:</a:t>
            </a:r>
            <a:endParaRPr lang="en-US" sz="1600" b="1" dirty="0" smtClean="0">
              <a:solidFill>
                <a:schemeClr val="accent2"/>
              </a:solidFill>
            </a:endParaRPr>
          </a:p>
          <a:p>
            <a:pPr algn="ctr"/>
            <a:r>
              <a:rPr lang="en-US" sz="1600" b="1" dirty="0" smtClean="0"/>
              <a:t>“</a:t>
            </a:r>
            <a:r>
              <a:rPr lang="bg-BG" sz="1600" b="1" i="1" dirty="0" smtClean="0"/>
              <a:t>всяка операция, извършвана с лични данни</a:t>
            </a:r>
            <a:r>
              <a:rPr lang="en-US" sz="1600" b="1" dirty="0" smtClean="0"/>
              <a:t>” </a:t>
            </a:r>
          </a:p>
          <a:p>
            <a:pPr algn="ctr"/>
            <a:r>
              <a:rPr lang="en-US" sz="1600" b="1" dirty="0" smtClean="0"/>
              <a:t>(</a:t>
            </a:r>
            <a:r>
              <a:rPr lang="bg-BG" sz="1600" b="1" dirty="0" smtClean="0"/>
              <a:t>Член </a:t>
            </a:r>
            <a:r>
              <a:rPr lang="en-US" sz="1600" b="1" dirty="0" smtClean="0"/>
              <a:t>4(2)) </a:t>
            </a:r>
          </a:p>
        </p:txBody>
      </p:sp>
      <p:sp>
        <p:nvSpPr>
          <p:cNvPr id="28" name="Hexagon 27"/>
          <p:cNvSpPr/>
          <p:nvPr/>
        </p:nvSpPr>
        <p:spPr>
          <a:xfrm>
            <a:off x="1827783" y="1665613"/>
            <a:ext cx="2053554" cy="979659"/>
          </a:xfrm>
          <a:prstGeom prst="hexagon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Събиране</a:t>
            </a:r>
            <a:endParaRPr lang="en-US" sz="1000" b="1" dirty="0" smtClean="0">
              <a:solidFill>
                <a:schemeClr val="accent2"/>
              </a:solidFill>
            </a:endParaRPr>
          </a:p>
        </p:txBody>
      </p:sp>
      <p:sp>
        <p:nvSpPr>
          <p:cNvPr id="29" name="Hexagon 28"/>
          <p:cNvSpPr/>
          <p:nvPr/>
        </p:nvSpPr>
        <p:spPr>
          <a:xfrm>
            <a:off x="994689" y="3167757"/>
            <a:ext cx="1930340" cy="979659"/>
          </a:xfrm>
          <a:prstGeom prst="hexagon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Записване</a:t>
            </a:r>
            <a:endParaRPr lang="en-US" sz="1000" b="1" dirty="0" smtClean="0">
              <a:solidFill>
                <a:schemeClr val="accent2"/>
              </a:solidFill>
            </a:endParaRPr>
          </a:p>
        </p:txBody>
      </p:sp>
      <p:sp>
        <p:nvSpPr>
          <p:cNvPr id="30" name="Hexagon 29"/>
          <p:cNvSpPr/>
          <p:nvPr/>
        </p:nvSpPr>
        <p:spPr>
          <a:xfrm>
            <a:off x="2376438" y="4669901"/>
            <a:ext cx="2203974" cy="979659"/>
          </a:xfrm>
          <a:prstGeom prst="hexagon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Структуриране</a:t>
            </a:r>
            <a:endParaRPr lang="en-US" sz="1400" b="1" dirty="0" smtClean="0">
              <a:solidFill>
                <a:schemeClr val="accent2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4702759" y="1730923"/>
            <a:ext cx="2546406" cy="849038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Съхранение</a:t>
            </a:r>
            <a:endParaRPr lang="en-US" sz="1600" b="1" dirty="0" smtClean="0">
              <a:solidFill>
                <a:schemeClr val="accent2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4702759" y="3271412"/>
            <a:ext cx="2546406" cy="914349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Промяна</a:t>
            </a:r>
            <a:endParaRPr lang="en-US" sz="1600" b="1" dirty="0" smtClean="0">
              <a:solidFill>
                <a:schemeClr val="accent2"/>
              </a:solidFill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8070586" y="1600302"/>
            <a:ext cx="2053554" cy="979659"/>
          </a:xfrm>
          <a:prstGeom prst="hexagon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Използване</a:t>
            </a:r>
            <a:endParaRPr lang="en-US" sz="1000" b="1" dirty="0" smtClean="0">
              <a:solidFill>
                <a:schemeClr val="accent2"/>
              </a:solidFill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8727722" y="3206101"/>
            <a:ext cx="2462791" cy="979659"/>
          </a:xfrm>
          <a:prstGeom prst="hexagon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Трансфериране</a:t>
            </a:r>
            <a:endParaRPr lang="en-US" sz="1000" b="1" dirty="0" smtClean="0">
              <a:solidFill>
                <a:schemeClr val="accent2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6797383" y="4669900"/>
            <a:ext cx="2053554" cy="979659"/>
          </a:xfrm>
          <a:prstGeom prst="hexagon">
            <a:avLst/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bg-BG" sz="1600" b="1" dirty="0" smtClean="0">
                <a:solidFill>
                  <a:schemeClr val="accent2"/>
                </a:solidFill>
              </a:rPr>
              <a:t>Изтриване</a:t>
            </a:r>
            <a:endParaRPr lang="en-US" sz="1000" b="1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11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03905" y="298451"/>
            <a:ext cx="10771187" cy="646112"/>
          </a:xfrm>
        </p:spPr>
        <p:txBody>
          <a:bodyPr/>
          <a:lstStyle/>
          <a:p>
            <a:pPr marL="0" indent="0" algn="ctr">
              <a:buNone/>
            </a:pPr>
            <a:r>
              <a:rPr lang="bg-BG" b="1" dirty="0" smtClean="0">
                <a:solidFill>
                  <a:schemeClr val="accent2"/>
                </a:solidFill>
              </a:rPr>
              <a:t>Администратори и обработващи лични данни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1367" y="894556"/>
            <a:ext cx="10753725" cy="461963"/>
          </a:xfrm>
        </p:spPr>
        <p:txBody>
          <a:bodyPr/>
          <a:lstStyle/>
          <a:p>
            <a:pPr marL="0" indent="0">
              <a:buNone/>
            </a:pPr>
            <a:r>
              <a:rPr lang="bg-BG" dirty="0" smtClean="0"/>
              <a:t>Определенията от </a:t>
            </a:r>
            <a:r>
              <a:rPr lang="en-US" dirty="0" err="1" smtClean="0"/>
              <a:t>GDPR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27717" y="2547370"/>
            <a:ext cx="5160963" cy="3407115"/>
          </a:xfrm>
          <a:ln>
            <a:solidFill>
              <a:schemeClr val="bg2"/>
            </a:solidFill>
          </a:ln>
        </p:spPr>
        <p:txBody>
          <a:bodyPr/>
          <a:lstStyle/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Физическо или юридическо лице, държавен или друг орган на власт</a:t>
            </a:r>
            <a:endParaRPr lang="en-US" dirty="0" smtClean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Самостоятелно или съвместно с други</a:t>
            </a:r>
            <a:endParaRPr lang="en-US" dirty="0" smtClean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Определя целите и средствата на обработка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/>
              <a:t>П</a:t>
            </a:r>
            <a:r>
              <a:rPr lang="bg-BG" dirty="0" smtClean="0"/>
              <a:t>о-широк кръг правни задължения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6258152" y="2547483"/>
            <a:ext cx="5160962" cy="2232335"/>
          </a:xfrm>
          <a:ln>
            <a:solidFill>
              <a:schemeClr val="bg2"/>
            </a:solidFill>
          </a:ln>
        </p:spPr>
        <p:txBody>
          <a:bodyPr/>
          <a:lstStyle/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/>
              <a:t>Физическо или юридическо лице, държавен или друг орган на </a:t>
            </a:r>
            <a:r>
              <a:rPr lang="bg-BG" dirty="0" smtClean="0"/>
              <a:t>власт</a:t>
            </a:r>
            <a:endParaRPr lang="en-US" dirty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Обработва лични данни от името на администратора</a:t>
            </a:r>
            <a:endParaRPr lang="en-US" dirty="0" smtClean="0"/>
          </a:p>
          <a:p>
            <a:pPr marL="212519" indent="-212519">
              <a:buFont typeface="Arial" panose="020B0604020202020204" pitchFamily="34" charset="0"/>
              <a:buChar char="•"/>
            </a:pPr>
            <a:r>
              <a:rPr lang="bg-BG" dirty="0" smtClean="0"/>
              <a:t>Задължения на отговорност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421367" y="1539535"/>
            <a:ext cx="5167313" cy="996950"/>
          </a:xfrm>
          <a:solidFill>
            <a:schemeClr val="bg2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bg-BG" dirty="0" smtClean="0">
                <a:solidFill>
                  <a:schemeClr val="accent1"/>
                </a:solidFill>
              </a:rPr>
              <a:t>Администратор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6258152" y="1539535"/>
            <a:ext cx="5167312" cy="996950"/>
          </a:xfrm>
          <a:solidFill>
            <a:schemeClr val="bg2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bg-BG" dirty="0" smtClean="0">
                <a:solidFill>
                  <a:schemeClr val="accent1"/>
                </a:solidFill>
              </a:rPr>
              <a:t>Обработващ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510" y="269771"/>
            <a:ext cx="10841972" cy="555079"/>
          </a:xfrm>
        </p:spPr>
        <p:txBody>
          <a:bodyPr/>
          <a:lstStyle/>
          <a:p>
            <a:pPr algn="ctr"/>
            <a:r>
              <a:rPr lang="bg-BG" sz="2800" b="1" dirty="0" smtClean="0">
                <a:solidFill>
                  <a:schemeClr val="accent2"/>
                </a:solidFill>
              </a:rPr>
              <a:t>Законосъобразност на обработването на лични данни в трудовото правоотношение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5113399" y="1143128"/>
            <a:ext cx="601565" cy="5551403"/>
            <a:chOff x="3788216" y="1447800"/>
            <a:chExt cx="478300" cy="4597400"/>
          </a:xfrm>
        </p:grpSpPr>
        <p:sp>
          <p:nvSpPr>
            <p:cNvPr id="4" name="Oval 3"/>
            <p:cNvSpPr/>
            <p:nvPr/>
          </p:nvSpPr>
          <p:spPr>
            <a:xfrm>
              <a:off x="3788216" y="5795473"/>
              <a:ext cx="478300" cy="249727"/>
            </a:xfrm>
            <a:prstGeom prst="ellipse">
              <a:avLst/>
            </a:prstGeom>
            <a:solidFill>
              <a:srgbClr val="C0C0C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IN" sz="1323" dirty="0">
                <a:solidFill>
                  <a:srgbClr val="000000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3907791" y="1447800"/>
              <a:ext cx="239150" cy="4411840"/>
            </a:xfrm>
            <a:prstGeom prst="rect">
              <a:avLst/>
            </a:prstGeom>
            <a:solidFill>
              <a:srgbClr val="C0C0C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IN" sz="1323" dirty="0">
                <a:solidFill>
                  <a:srgbClr val="000000"/>
                </a:solidFill>
              </a:endParaRPr>
            </a:p>
          </p:txBody>
        </p:sp>
      </p:grpSp>
      <p:sp>
        <p:nvSpPr>
          <p:cNvPr id="8" name="Pentagon 7"/>
          <p:cNvSpPr/>
          <p:nvPr/>
        </p:nvSpPr>
        <p:spPr>
          <a:xfrm flipH="1">
            <a:off x="1463526" y="3999455"/>
            <a:ext cx="3824232" cy="431800"/>
          </a:xfrm>
          <a:prstGeom prst="homePlate">
            <a:avLst/>
          </a:prstGeom>
          <a:solidFill>
            <a:srgbClr val="F0F0F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bg-BG" sz="2315" dirty="0" smtClean="0">
                <a:solidFill>
                  <a:schemeClr val="accent1"/>
                </a:solidFill>
              </a:rPr>
              <a:t>Законово задължение</a:t>
            </a:r>
            <a:endParaRPr lang="en-IN" sz="2315" dirty="0">
              <a:solidFill>
                <a:schemeClr val="accent1"/>
              </a:solidFill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1439558" y="2966826"/>
            <a:ext cx="3824232" cy="431800"/>
          </a:xfrm>
          <a:prstGeom prst="homePlate">
            <a:avLst/>
          </a:prstGeom>
          <a:solidFill>
            <a:srgbClr val="808080"/>
          </a:solidFill>
          <a:ln w="9525">
            <a:solidFill>
              <a:srgbClr val="80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spcAft>
                <a:spcPts val="662"/>
              </a:spcAft>
              <a:buClr>
                <a:srgbClr val="FFE600"/>
              </a:buClr>
              <a:buSzPct val="70000"/>
            </a:pPr>
            <a:r>
              <a:rPr lang="en-IN" sz="2400" dirty="0" smtClean="0">
                <a:solidFill>
                  <a:schemeClr val="bg2"/>
                </a:solidFill>
              </a:rPr>
              <a:t>             </a:t>
            </a:r>
            <a:r>
              <a:rPr lang="bg-BG" sz="2400" dirty="0" smtClean="0">
                <a:solidFill>
                  <a:schemeClr val="bg2"/>
                </a:solidFill>
              </a:rPr>
              <a:t>Договор</a:t>
            </a:r>
            <a:endParaRPr lang="en-IN" sz="2400" dirty="0">
              <a:solidFill>
                <a:schemeClr val="bg2"/>
              </a:solidFill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5575033" y="1469254"/>
            <a:ext cx="3824232" cy="431800"/>
          </a:xfrm>
          <a:prstGeom prst="homePlate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IN" sz="1323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3760" y="1479225"/>
            <a:ext cx="1493264" cy="354653"/>
          </a:xfrm>
          <a:prstGeom prst="rect">
            <a:avLst/>
          </a:prstGeom>
          <a:noFill/>
        </p:spPr>
        <p:txBody>
          <a:bodyPr wrap="square" lIns="0" tIns="40327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62"/>
              </a:spcAft>
              <a:buClr>
                <a:srgbClr val="FFE600"/>
              </a:buClr>
              <a:buSzPct val="70000"/>
            </a:pPr>
            <a:r>
              <a:rPr lang="bg-BG" sz="2400" dirty="0" smtClean="0">
                <a:solidFill>
                  <a:srgbClr val="808080"/>
                </a:solidFill>
              </a:rPr>
              <a:t>Съгласие</a:t>
            </a:r>
            <a:endParaRPr lang="en-IN" sz="2400" dirty="0">
              <a:solidFill>
                <a:srgbClr val="808080"/>
              </a:solidFill>
            </a:endParaRPr>
          </a:p>
        </p:txBody>
      </p:sp>
      <p:sp>
        <p:nvSpPr>
          <p:cNvPr id="20" name="Rechteck 65"/>
          <p:cNvSpPr/>
          <p:nvPr/>
        </p:nvSpPr>
        <p:spPr bwMode="gray">
          <a:xfrm>
            <a:off x="5598199" y="1948466"/>
            <a:ext cx="4435138" cy="12464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48531" indent="-248531">
              <a:buFont typeface="Arial" panose="020B0604020202020204" pitchFamily="34" charset="0"/>
              <a:buChar char="•"/>
            </a:pPr>
            <a:r>
              <a:rPr lang="bg-BG" sz="1600" dirty="0" smtClean="0">
                <a:solidFill>
                  <a:schemeClr val="accent1"/>
                </a:solidFill>
              </a:rPr>
              <a:t>Свободно изразено</a:t>
            </a:r>
            <a:endParaRPr lang="en-US" sz="1600" dirty="0" smtClean="0">
              <a:solidFill>
                <a:schemeClr val="accent1"/>
              </a:solidFill>
            </a:endParaRPr>
          </a:p>
          <a:p>
            <a:pPr marL="248531" indent="-248531">
              <a:buFont typeface="Arial" panose="020B0604020202020204" pitchFamily="34" charset="0"/>
              <a:buChar char="•"/>
            </a:pPr>
            <a:r>
              <a:rPr lang="bg-BG" sz="1600" dirty="0" smtClean="0">
                <a:solidFill>
                  <a:schemeClr val="accent1"/>
                </a:solidFill>
              </a:rPr>
              <a:t>Конкретно </a:t>
            </a:r>
            <a:endParaRPr lang="en-US" sz="1600" dirty="0" smtClean="0">
              <a:solidFill>
                <a:schemeClr val="accent1"/>
              </a:solidFill>
            </a:endParaRPr>
          </a:p>
          <a:p>
            <a:pPr marL="248531" indent="-248531">
              <a:buFont typeface="Arial" panose="020B0604020202020204" pitchFamily="34" charset="0"/>
              <a:buChar char="•"/>
            </a:pPr>
            <a:r>
              <a:rPr lang="bg-BG" sz="1600" dirty="0">
                <a:solidFill>
                  <a:schemeClr val="accent1"/>
                </a:solidFill>
              </a:rPr>
              <a:t>И</a:t>
            </a:r>
            <a:r>
              <a:rPr lang="bg-BG" sz="1600" dirty="0" smtClean="0">
                <a:solidFill>
                  <a:schemeClr val="accent1"/>
                </a:solidFill>
              </a:rPr>
              <a:t>нформирано</a:t>
            </a:r>
            <a:endParaRPr lang="en-US" sz="1600" dirty="0">
              <a:solidFill>
                <a:schemeClr val="accent1"/>
              </a:solidFill>
            </a:endParaRPr>
          </a:p>
          <a:p>
            <a:pPr marL="248531" indent="-248531">
              <a:buFont typeface="Arial" panose="020B0604020202020204" pitchFamily="34" charset="0"/>
              <a:buChar char="•"/>
            </a:pPr>
            <a:r>
              <a:rPr lang="bg-BG" sz="1600" dirty="0" smtClean="0">
                <a:solidFill>
                  <a:schemeClr val="accent1"/>
                </a:solidFill>
              </a:rPr>
              <a:t>Недвусмислено</a:t>
            </a:r>
            <a:endParaRPr lang="en-US" sz="1600" dirty="0">
              <a:solidFill>
                <a:schemeClr val="accent1"/>
              </a:solidFill>
            </a:endParaRPr>
          </a:p>
          <a:p>
            <a:pPr>
              <a:lnSpc>
                <a:spcPct val="95000"/>
              </a:lnSpc>
              <a:spcAft>
                <a:spcPts val="882"/>
              </a:spcAft>
              <a:defRPr/>
            </a:pPr>
            <a:r>
              <a:rPr lang="en-US" sz="1158" dirty="0" smtClean="0">
                <a:solidFill>
                  <a:srgbClr val="808080"/>
                </a:solidFill>
              </a:rPr>
              <a:t>.</a:t>
            </a:r>
            <a:endParaRPr lang="en-US" sz="1158" dirty="0">
              <a:solidFill>
                <a:srgbClr val="808080"/>
              </a:solidFill>
            </a:endParaRPr>
          </a:p>
        </p:txBody>
      </p:sp>
      <p:sp>
        <p:nvSpPr>
          <p:cNvPr id="21" name="Rechteck 65"/>
          <p:cNvSpPr/>
          <p:nvPr/>
        </p:nvSpPr>
        <p:spPr bwMode="gray">
          <a:xfrm>
            <a:off x="5540605" y="4948751"/>
            <a:ext cx="4361343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48531" indent="-248531">
              <a:buFont typeface="Arial" panose="020B0604020202020204" pitchFamily="34" charset="0"/>
              <a:buChar char="•"/>
            </a:pPr>
            <a:r>
              <a:rPr lang="bg-BG" sz="1600" dirty="0" smtClean="0">
                <a:solidFill>
                  <a:schemeClr val="accent1"/>
                </a:solidFill>
              </a:rPr>
              <a:t>Обработването е необходимо</a:t>
            </a:r>
            <a:endParaRPr lang="en-US" sz="1600" dirty="0">
              <a:solidFill>
                <a:schemeClr val="accent1"/>
              </a:solidFill>
            </a:endParaRPr>
          </a:p>
          <a:p>
            <a:pPr marL="248531" indent="-248531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/>
                </a:solidFill>
              </a:rPr>
              <a:t>Интересите </a:t>
            </a:r>
            <a:r>
              <a:rPr lang="bg-BG" sz="1600" dirty="0" smtClean="0">
                <a:solidFill>
                  <a:schemeClr val="accent1"/>
                </a:solidFill>
              </a:rPr>
              <a:t>са балансирани спрямо субекта </a:t>
            </a:r>
            <a:r>
              <a:rPr lang="ru-RU" sz="1600" dirty="0" smtClean="0">
                <a:solidFill>
                  <a:schemeClr val="accent1"/>
                </a:solidFill>
              </a:rPr>
              <a:t>на данни</a:t>
            </a:r>
            <a:r>
              <a:rPr lang="en-US" sz="1158" dirty="0" smtClean="0">
                <a:solidFill>
                  <a:srgbClr val="808080"/>
                </a:solidFill>
              </a:rPr>
              <a:t>.</a:t>
            </a:r>
            <a:endParaRPr lang="en-US" sz="1158" dirty="0">
              <a:solidFill>
                <a:srgbClr val="808080"/>
              </a:solidFill>
            </a:endParaRPr>
          </a:p>
        </p:txBody>
      </p:sp>
      <p:sp>
        <p:nvSpPr>
          <p:cNvPr id="30" name="Pentagon 29"/>
          <p:cNvSpPr/>
          <p:nvPr/>
        </p:nvSpPr>
        <p:spPr>
          <a:xfrm>
            <a:off x="5540605" y="4431255"/>
            <a:ext cx="3824232" cy="431800"/>
          </a:xfrm>
          <a:prstGeom prst="homePlate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spcAft>
                <a:spcPts val="662"/>
              </a:spcAft>
              <a:buClr>
                <a:srgbClr val="FFE600"/>
              </a:buClr>
              <a:buSzPct val="70000"/>
            </a:pPr>
            <a:r>
              <a:rPr lang="bg-BG" sz="2400" dirty="0" smtClean="0">
                <a:solidFill>
                  <a:srgbClr val="808080"/>
                </a:solidFill>
              </a:rPr>
              <a:t>Легитимен интерес</a:t>
            </a:r>
            <a:endParaRPr lang="en-IN" sz="24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91" y="201600"/>
            <a:ext cx="12198927" cy="860400"/>
          </a:xfrm>
        </p:spPr>
        <p:txBody>
          <a:bodyPr/>
          <a:lstStyle/>
          <a:p>
            <a:r>
              <a:rPr lang="bg-BG" dirty="0" smtClean="0"/>
              <a:t>Обработване на данни, свързано с трудови правоотношения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bg-BG" sz="1600" dirty="0" smtClean="0"/>
              <a:t>Основни принципи за защита при обработване на личните данни на служители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9" y="1061999"/>
            <a:ext cx="10753405" cy="3690813"/>
          </a:xfrm>
        </p:spPr>
        <p:txBody>
          <a:bodyPr/>
          <a:lstStyle/>
          <a:p>
            <a:r>
              <a:rPr lang="bg-BG" sz="1800" dirty="0" smtClean="0"/>
              <a:t>Когато обработват лични данни на служители, работодателите трябва да вземат предвид следното:</a:t>
            </a:r>
            <a:endParaRPr lang="en-US" sz="1800" dirty="0" smtClean="0"/>
          </a:p>
          <a:p>
            <a:pPr lvl="1"/>
            <a:r>
              <a:rPr lang="bg-BG" sz="1600" dirty="0"/>
              <a:t>с</a:t>
            </a:r>
            <a:r>
              <a:rPr lang="bg-BG" sz="1600" dirty="0" smtClean="0"/>
              <a:t>лужителите </a:t>
            </a:r>
            <a:r>
              <a:rPr lang="bg-BG" sz="1600" dirty="0" smtClean="0">
                <a:solidFill>
                  <a:schemeClr val="bg2"/>
                </a:solidFill>
              </a:rPr>
              <a:t>почти никога не са в позиция свободно да изразят или да отменят своето съгласие</a:t>
            </a:r>
            <a:endParaRPr lang="en-GB" sz="1600" dirty="0" smtClean="0">
              <a:solidFill>
                <a:schemeClr val="bg2"/>
              </a:solidFill>
            </a:endParaRPr>
          </a:p>
          <a:p>
            <a:pPr lvl="1"/>
            <a:r>
              <a:rPr lang="bg-BG" sz="1600" dirty="0"/>
              <a:t>д</a:t>
            </a:r>
            <a:r>
              <a:rPr lang="bg-BG" sz="1600" dirty="0" smtClean="0"/>
              <a:t>анните на служителите трябва да бъдат събирани за </a:t>
            </a:r>
            <a:r>
              <a:rPr lang="bg-BG" sz="1600" dirty="0" smtClean="0">
                <a:solidFill>
                  <a:srgbClr val="FFC000"/>
                </a:solidFill>
              </a:rPr>
              <a:t>конкретни</a:t>
            </a:r>
            <a:r>
              <a:rPr lang="bg-BG" sz="1600" dirty="0" smtClean="0"/>
              <a:t>, </a:t>
            </a:r>
            <a:r>
              <a:rPr lang="bg-BG" sz="1600" dirty="0" smtClean="0">
                <a:solidFill>
                  <a:srgbClr val="FFC000"/>
                </a:solidFill>
              </a:rPr>
              <a:t>изрично указа</a:t>
            </a:r>
            <a:r>
              <a:rPr lang="bg-BG" sz="1600" dirty="0" smtClean="0">
                <a:solidFill>
                  <a:schemeClr val="bg2"/>
                </a:solidFill>
              </a:rPr>
              <a:t>ни</a:t>
            </a:r>
            <a:r>
              <a:rPr lang="bg-BG" sz="1600" dirty="0" smtClean="0"/>
              <a:t> и легитимни цели, както и да не бъдат обработвани допълнително за цели, които са несъвместими с първоначално посочените</a:t>
            </a:r>
            <a:endParaRPr lang="en-GB" sz="1600" dirty="0" smtClean="0"/>
          </a:p>
          <a:p>
            <a:pPr lvl="1"/>
            <a:r>
              <a:rPr lang="bg-BG" sz="1600" dirty="0"/>
              <a:t>с</a:t>
            </a:r>
            <a:r>
              <a:rPr lang="bg-BG" sz="1600" dirty="0" smtClean="0"/>
              <a:t>лужителите следва да са наясно с видовете лични данни, които работодателят събира</a:t>
            </a:r>
            <a:endParaRPr lang="en-GB" sz="1600" dirty="0" smtClean="0"/>
          </a:p>
          <a:p>
            <a:pPr lvl="1"/>
            <a:r>
              <a:rPr lang="bg-BG" sz="1600" dirty="0"/>
              <a:t>л</a:t>
            </a:r>
            <a:r>
              <a:rPr lang="bg-BG" sz="1600" dirty="0" smtClean="0"/>
              <a:t>ичните данни на служителите следва да са </a:t>
            </a:r>
            <a:r>
              <a:rPr lang="bg-BG" sz="1600" dirty="0" smtClean="0">
                <a:solidFill>
                  <a:srgbClr val="FFC000"/>
                </a:solidFill>
              </a:rPr>
              <a:t>адекватни</a:t>
            </a:r>
            <a:r>
              <a:rPr lang="bg-BG" sz="1600" dirty="0" smtClean="0"/>
              <a:t>, </a:t>
            </a:r>
            <a:r>
              <a:rPr lang="bg-BG" sz="1600" dirty="0" smtClean="0">
                <a:solidFill>
                  <a:srgbClr val="FFC000"/>
                </a:solidFill>
              </a:rPr>
              <a:t>релевантни</a:t>
            </a:r>
            <a:r>
              <a:rPr lang="bg-BG" sz="1600" dirty="0" smtClean="0"/>
              <a:t> и ограничени до </a:t>
            </a:r>
            <a:r>
              <a:rPr lang="bg-BG" sz="1600" dirty="0" smtClean="0">
                <a:solidFill>
                  <a:srgbClr val="FFC000"/>
                </a:solidFill>
              </a:rPr>
              <a:t>необходимото за целите</a:t>
            </a:r>
            <a:r>
              <a:rPr lang="bg-BG" sz="1600" dirty="0" smtClean="0"/>
              <a:t>, за които се обработват</a:t>
            </a:r>
            <a:endParaRPr lang="en-GB" sz="1600" dirty="0" smtClean="0"/>
          </a:p>
          <a:p>
            <a:pPr lvl="1"/>
            <a:r>
              <a:rPr lang="bg-BG" sz="1600" dirty="0"/>
              <a:t>л</a:t>
            </a:r>
            <a:r>
              <a:rPr lang="bg-BG" sz="1600" dirty="0" smtClean="0"/>
              <a:t>ичните данни, съдържащи се в трудовите досиета, трябва да са </a:t>
            </a:r>
            <a:r>
              <a:rPr lang="bg-BG" sz="1600" dirty="0" smtClean="0">
                <a:solidFill>
                  <a:srgbClr val="FFC000"/>
                </a:solidFill>
              </a:rPr>
              <a:t>точни</a:t>
            </a:r>
            <a:r>
              <a:rPr lang="bg-BG" sz="1600" dirty="0" smtClean="0"/>
              <a:t> и поддържани в </a:t>
            </a:r>
            <a:r>
              <a:rPr lang="bg-BG" sz="1600" dirty="0" smtClean="0">
                <a:solidFill>
                  <a:srgbClr val="FFC000"/>
                </a:solidFill>
              </a:rPr>
              <a:t>актуален</a:t>
            </a:r>
            <a:r>
              <a:rPr lang="bg-BG" sz="1600" dirty="0" smtClean="0"/>
              <a:t> вид</a:t>
            </a:r>
            <a:endParaRPr lang="en-GB" sz="1600" dirty="0" smtClean="0"/>
          </a:p>
          <a:p>
            <a:pPr lvl="1"/>
            <a:r>
              <a:rPr lang="bg-BG" sz="1600" dirty="0"/>
              <a:t>р</a:t>
            </a:r>
            <a:r>
              <a:rPr lang="bg-BG" sz="1600" dirty="0" smtClean="0"/>
              <a:t>аботодателят следва да приложи подходящи технически и организационни мерки за защита на личните данни на работното място</a:t>
            </a:r>
            <a:endParaRPr lang="en-GB" sz="1600" dirty="0" smtClean="0"/>
          </a:p>
          <a:p>
            <a:pPr lvl="1"/>
            <a:r>
              <a:rPr lang="bg-BG" sz="1600" dirty="0"/>
              <a:t>п</a:t>
            </a:r>
            <a:r>
              <a:rPr lang="bg-BG" sz="1600" dirty="0" smtClean="0"/>
              <a:t>ерсоналът, отговорен за обработването на лични данни, следва да е запознат с правилата за защита на личните данни и да премине съответно обучение</a:t>
            </a:r>
            <a:endParaRPr lang="en-GB" sz="1600" dirty="0" smtClean="0"/>
          </a:p>
        </p:txBody>
      </p:sp>
      <p:grpSp>
        <p:nvGrpSpPr>
          <p:cNvPr id="61" name="Group 60"/>
          <p:cNvGrpSpPr/>
          <p:nvPr/>
        </p:nvGrpSpPr>
        <p:grpSpPr>
          <a:xfrm>
            <a:off x="987601" y="5086004"/>
            <a:ext cx="3427946" cy="1187705"/>
            <a:chOff x="7901068" y="1649248"/>
            <a:chExt cx="450462" cy="360000"/>
          </a:xfrm>
          <a:solidFill>
            <a:schemeClr val="bg2"/>
          </a:solidFill>
        </p:grpSpPr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8279529" y="1778479"/>
              <a:ext cx="72001" cy="171693"/>
            </a:xfrm>
            <a:custGeom>
              <a:avLst/>
              <a:gdLst>
                <a:gd name="T0" fmla="*/ 197 w 237"/>
                <a:gd name="T1" fmla="*/ 0 h 571"/>
                <a:gd name="T2" fmla="*/ 196 w 237"/>
                <a:gd name="T3" fmla="*/ 0 h 571"/>
                <a:gd name="T4" fmla="*/ 153 w 237"/>
                <a:gd name="T5" fmla="*/ 0 h 571"/>
                <a:gd name="T6" fmla="*/ 126 w 237"/>
                <a:gd name="T7" fmla="*/ 44 h 571"/>
                <a:gd name="T8" fmla="*/ 99 w 237"/>
                <a:gd name="T9" fmla="*/ 0 h 571"/>
                <a:gd name="T10" fmla="*/ 99 w 237"/>
                <a:gd name="T11" fmla="*/ 0 h 571"/>
                <a:gd name="T12" fmla="*/ 72 w 237"/>
                <a:gd name="T13" fmla="*/ 44 h 571"/>
                <a:gd name="T14" fmla="*/ 45 w 237"/>
                <a:gd name="T15" fmla="*/ 0 h 571"/>
                <a:gd name="T16" fmla="*/ 27 w 237"/>
                <a:gd name="T17" fmla="*/ 0 h 571"/>
                <a:gd name="T18" fmla="*/ 27 w 237"/>
                <a:gd name="T19" fmla="*/ 16 h 571"/>
                <a:gd name="T20" fmla="*/ 27 w 237"/>
                <a:gd name="T21" fmla="*/ 172 h 571"/>
                <a:gd name="T22" fmla="*/ 27 w 237"/>
                <a:gd name="T23" fmla="*/ 220 h 571"/>
                <a:gd name="T24" fmla="*/ 0 w 237"/>
                <a:gd name="T25" fmla="*/ 276 h 571"/>
                <a:gd name="T26" fmla="*/ 2 w 237"/>
                <a:gd name="T27" fmla="*/ 276 h 571"/>
                <a:gd name="T28" fmla="*/ 2 w 237"/>
                <a:gd name="T29" fmla="*/ 276 h 571"/>
                <a:gd name="T30" fmla="*/ 2 w 237"/>
                <a:gd name="T31" fmla="*/ 276 h 571"/>
                <a:gd name="T32" fmla="*/ 2 w 237"/>
                <a:gd name="T33" fmla="*/ 526 h 571"/>
                <a:gd name="T34" fmla="*/ 46 w 237"/>
                <a:gd name="T35" fmla="*/ 571 h 571"/>
                <a:gd name="T36" fmla="*/ 91 w 237"/>
                <a:gd name="T37" fmla="*/ 526 h 571"/>
                <a:gd name="T38" fmla="*/ 91 w 237"/>
                <a:gd name="T39" fmla="*/ 276 h 571"/>
                <a:gd name="T40" fmla="*/ 107 w 237"/>
                <a:gd name="T41" fmla="*/ 276 h 571"/>
                <a:gd name="T42" fmla="*/ 107 w 237"/>
                <a:gd name="T43" fmla="*/ 527 h 571"/>
                <a:gd name="T44" fmla="*/ 152 w 237"/>
                <a:gd name="T45" fmla="*/ 571 h 571"/>
                <a:gd name="T46" fmla="*/ 196 w 237"/>
                <a:gd name="T47" fmla="*/ 527 h 571"/>
                <a:gd name="T48" fmla="*/ 196 w 237"/>
                <a:gd name="T49" fmla="*/ 276 h 571"/>
                <a:gd name="T50" fmla="*/ 196 w 237"/>
                <a:gd name="T51" fmla="*/ 276 h 571"/>
                <a:gd name="T52" fmla="*/ 197 w 237"/>
                <a:gd name="T53" fmla="*/ 276 h 571"/>
                <a:gd name="T54" fmla="*/ 237 w 237"/>
                <a:gd name="T55" fmla="*/ 236 h 571"/>
                <a:gd name="T56" fmla="*/ 237 w 237"/>
                <a:gd name="T57" fmla="*/ 199 h 571"/>
                <a:gd name="T58" fmla="*/ 237 w 237"/>
                <a:gd name="T59" fmla="*/ 78 h 571"/>
                <a:gd name="T60" fmla="*/ 237 w 237"/>
                <a:gd name="T61" fmla="*/ 41 h 571"/>
                <a:gd name="T62" fmla="*/ 197 w 237"/>
                <a:gd name="T6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571">
                  <a:moveTo>
                    <a:pt x="197" y="0"/>
                  </a:moveTo>
                  <a:cubicBezTo>
                    <a:pt x="197" y="0"/>
                    <a:pt x="197" y="0"/>
                    <a:pt x="19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7" y="220"/>
                    <a:pt x="27" y="220"/>
                    <a:pt x="27" y="220"/>
                  </a:cubicBezTo>
                  <a:cubicBezTo>
                    <a:pt x="27" y="243"/>
                    <a:pt x="16" y="263"/>
                    <a:pt x="0" y="276"/>
                  </a:cubicBezTo>
                  <a:cubicBezTo>
                    <a:pt x="0" y="276"/>
                    <a:pt x="1" y="276"/>
                    <a:pt x="2" y="276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2" y="526"/>
                    <a:pt x="2" y="526"/>
                    <a:pt x="2" y="526"/>
                  </a:cubicBezTo>
                  <a:cubicBezTo>
                    <a:pt x="2" y="551"/>
                    <a:pt x="22" y="571"/>
                    <a:pt x="46" y="571"/>
                  </a:cubicBezTo>
                  <a:cubicBezTo>
                    <a:pt x="71" y="571"/>
                    <a:pt x="91" y="551"/>
                    <a:pt x="91" y="52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07" y="276"/>
                    <a:pt x="107" y="276"/>
                    <a:pt x="107" y="276"/>
                  </a:cubicBezTo>
                  <a:cubicBezTo>
                    <a:pt x="107" y="527"/>
                    <a:pt x="107" y="527"/>
                    <a:pt x="107" y="527"/>
                  </a:cubicBezTo>
                  <a:cubicBezTo>
                    <a:pt x="107" y="551"/>
                    <a:pt x="127" y="571"/>
                    <a:pt x="152" y="571"/>
                  </a:cubicBezTo>
                  <a:cubicBezTo>
                    <a:pt x="177" y="571"/>
                    <a:pt x="196" y="551"/>
                    <a:pt x="196" y="527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219" y="276"/>
                    <a:pt x="237" y="258"/>
                    <a:pt x="237" y="236"/>
                  </a:cubicBezTo>
                  <a:cubicBezTo>
                    <a:pt x="237" y="199"/>
                    <a:pt x="237" y="199"/>
                    <a:pt x="237" y="19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18"/>
                    <a:pt x="219" y="0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8288760" y="1732324"/>
              <a:ext cx="42462" cy="44308"/>
            </a:xfrm>
            <a:custGeom>
              <a:avLst/>
              <a:gdLst>
                <a:gd name="T0" fmla="*/ 59 w 143"/>
                <a:gd name="T1" fmla="*/ 142 h 143"/>
                <a:gd name="T2" fmla="*/ 71 w 143"/>
                <a:gd name="T3" fmla="*/ 143 h 143"/>
                <a:gd name="T4" fmla="*/ 83 w 143"/>
                <a:gd name="T5" fmla="*/ 142 h 143"/>
                <a:gd name="T6" fmla="*/ 143 w 143"/>
                <a:gd name="T7" fmla="*/ 72 h 143"/>
                <a:gd name="T8" fmla="*/ 71 w 143"/>
                <a:gd name="T9" fmla="*/ 0 h 143"/>
                <a:gd name="T10" fmla="*/ 0 w 143"/>
                <a:gd name="T11" fmla="*/ 72 h 143"/>
                <a:gd name="T12" fmla="*/ 59 w 143"/>
                <a:gd name="T13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59" y="142"/>
                  </a:moveTo>
                  <a:cubicBezTo>
                    <a:pt x="63" y="143"/>
                    <a:pt x="67" y="143"/>
                    <a:pt x="71" y="143"/>
                  </a:cubicBezTo>
                  <a:cubicBezTo>
                    <a:pt x="75" y="143"/>
                    <a:pt x="79" y="143"/>
                    <a:pt x="83" y="142"/>
                  </a:cubicBezTo>
                  <a:cubicBezTo>
                    <a:pt x="117" y="137"/>
                    <a:pt x="143" y="107"/>
                    <a:pt x="143" y="72"/>
                  </a:cubicBez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7"/>
                    <a:pt x="25" y="136"/>
                    <a:pt x="59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8190913" y="1752632"/>
              <a:ext cx="92308" cy="221538"/>
            </a:xfrm>
            <a:custGeom>
              <a:avLst/>
              <a:gdLst>
                <a:gd name="T0" fmla="*/ 305 w 305"/>
                <a:gd name="T1" fmla="*/ 257 h 740"/>
                <a:gd name="T2" fmla="*/ 305 w 305"/>
                <a:gd name="T3" fmla="*/ 101 h 740"/>
                <a:gd name="T4" fmla="*/ 305 w 305"/>
                <a:gd name="T5" fmla="*/ 52 h 740"/>
                <a:gd name="T6" fmla="*/ 252 w 305"/>
                <a:gd name="T7" fmla="*/ 0 h 740"/>
                <a:gd name="T8" fmla="*/ 252 w 305"/>
                <a:gd name="T9" fmla="*/ 0 h 740"/>
                <a:gd name="T10" fmla="*/ 252 w 305"/>
                <a:gd name="T11" fmla="*/ 0 h 740"/>
                <a:gd name="T12" fmla="*/ 196 w 305"/>
                <a:gd name="T13" fmla="*/ 0 h 740"/>
                <a:gd name="T14" fmla="*/ 161 w 305"/>
                <a:gd name="T15" fmla="*/ 57 h 740"/>
                <a:gd name="T16" fmla="*/ 126 w 305"/>
                <a:gd name="T17" fmla="*/ 0 h 740"/>
                <a:gd name="T18" fmla="*/ 126 w 305"/>
                <a:gd name="T19" fmla="*/ 0 h 740"/>
                <a:gd name="T20" fmla="*/ 91 w 305"/>
                <a:gd name="T21" fmla="*/ 57 h 740"/>
                <a:gd name="T22" fmla="*/ 56 w 305"/>
                <a:gd name="T23" fmla="*/ 0 h 740"/>
                <a:gd name="T24" fmla="*/ 36 w 305"/>
                <a:gd name="T25" fmla="*/ 0 h 740"/>
                <a:gd name="T26" fmla="*/ 36 w 305"/>
                <a:gd name="T27" fmla="*/ 33 h 740"/>
                <a:gd name="T28" fmla="*/ 36 w 305"/>
                <a:gd name="T29" fmla="*/ 234 h 740"/>
                <a:gd name="T30" fmla="*/ 36 w 305"/>
                <a:gd name="T31" fmla="*/ 296 h 740"/>
                <a:gd name="T32" fmla="*/ 0 w 305"/>
                <a:gd name="T33" fmla="*/ 367 h 740"/>
                <a:gd name="T34" fmla="*/ 0 w 305"/>
                <a:gd name="T35" fmla="*/ 682 h 740"/>
                <a:gd name="T36" fmla="*/ 58 w 305"/>
                <a:gd name="T37" fmla="*/ 740 h 740"/>
                <a:gd name="T38" fmla="*/ 116 w 305"/>
                <a:gd name="T39" fmla="*/ 682 h 740"/>
                <a:gd name="T40" fmla="*/ 116 w 305"/>
                <a:gd name="T41" fmla="*/ 357 h 740"/>
                <a:gd name="T42" fmla="*/ 137 w 305"/>
                <a:gd name="T43" fmla="*/ 357 h 740"/>
                <a:gd name="T44" fmla="*/ 137 w 305"/>
                <a:gd name="T45" fmla="*/ 682 h 740"/>
                <a:gd name="T46" fmla="*/ 195 w 305"/>
                <a:gd name="T47" fmla="*/ 740 h 740"/>
                <a:gd name="T48" fmla="*/ 252 w 305"/>
                <a:gd name="T49" fmla="*/ 682 h 740"/>
                <a:gd name="T50" fmla="*/ 252 w 305"/>
                <a:gd name="T51" fmla="*/ 357 h 740"/>
                <a:gd name="T52" fmla="*/ 252 w 305"/>
                <a:gd name="T53" fmla="*/ 357 h 740"/>
                <a:gd name="T54" fmla="*/ 252 w 305"/>
                <a:gd name="T55" fmla="*/ 357 h 740"/>
                <a:gd name="T56" fmla="*/ 305 w 305"/>
                <a:gd name="T57" fmla="*/ 305 h 740"/>
                <a:gd name="T58" fmla="*/ 305 w 305"/>
                <a:gd name="T59" fmla="*/ 25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5" h="740">
                  <a:moveTo>
                    <a:pt x="305" y="257"/>
                  </a:moveTo>
                  <a:cubicBezTo>
                    <a:pt x="305" y="101"/>
                    <a:pt x="305" y="101"/>
                    <a:pt x="305" y="101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24"/>
                    <a:pt x="281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6" y="325"/>
                    <a:pt x="22" y="351"/>
                    <a:pt x="0" y="367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90" y="740"/>
                    <a:pt x="116" y="714"/>
                    <a:pt x="116" y="682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37" y="357"/>
                    <a:pt x="137" y="357"/>
                    <a:pt x="137" y="357"/>
                  </a:cubicBezTo>
                  <a:cubicBezTo>
                    <a:pt x="137" y="682"/>
                    <a:pt x="137" y="682"/>
                    <a:pt x="137" y="682"/>
                  </a:cubicBezTo>
                  <a:cubicBezTo>
                    <a:pt x="137" y="714"/>
                    <a:pt x="163" y="740"/>
                    <a:pt x="195" y="740"/>
                  </a:cubicBezTo>
                  <a:cubicBezTo>
                    <a:pt x="226" y="740"/>
                    <a:pt x="252" y="714"/>
                    <a:pt x="252" y="682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81" y="357"/>
                    <a:pt x="305" y="334"/>
                    <a:pt x="305" y="305"/>
                  </a:cubicBezTo>
                  <a:lnTo>
                    <a:pt x="30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8201990" y="1693556"/>
              <a:ext cx="55385" cy="55385"/>
            </a:xfrm>
            <a:custGeom>
              <a:avLst/>
              <a:gdLst>
                <a:gd name="T0" fmla="*/ 77 w 185"/>
                <a:gd name="T1" fmla="*/ 184 h 185"/>
                <a:gd name="T2" fmla="*/ 92 w 185"/>
                <a:gd name="T3" fmla="*/ 185 h 185"/>
                <a:gd name="T4" fmla="*/ 107 w 185"/>
                <a:gd name="T5" fmla="*/ 184 h 185"/>
                <a:gd name="T6" fmla="*/ 185 w 185"/>
                <a:gd name="T7" fmla="*/ 93 h 185"/>
                <a:gd name="T8" fmla="*/ 92 w 185"/>
                <a:gd name="T9" fmla="*/ 0 h 185"/>
                <a:gd name="T10" fmla="*/ 0 w 185"/>
                <a:gd name="T11" fmla="*/ 93 h 185"/>
                <a:gd name="T12" fmla="*/ 77 w 185"/>
                <a:gd name="T13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5">
                  <a:moveTo>
                    <a:pt x="77" y="184"/>
                  </a:moveTo>
                  <a:cubicBezTo>
                    <a:pt x="82" y="185"/>
                    <a:pt x="87" y="185"/>
                    <a:pt x="92" y="185"/>
                  </a:cubicBezTo>
                  <a:cubicBezTo>
                    <a:pt x="97" y="185"/>
                    <a:pt x="102" y="185"/>
                    <a:pt x="107" y="184"/>
                  </a:cubicBezTo>
                  <a:cubicBezTo>
                    <a:pt x="151" y="177"/>
                    <a:pt x="185" y="139"/>
                    <a:pt x="185" y="93"/>
                  </a:cubicBezTo>
                  <a:cubicBezTo>
                    <a:pt x="185" y="42"/>
                    <a:pt x="143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39"/>
                    <a:pt x="33" y="177"/>
                    <a:pt x="7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7901068" y="1778479"/>
              <a:ext cx="70154" cy="171693"/>
            </a:xfrm>
            <a:custGeom>
              <a:avLst/>
              <a:gdLst>
                <a:gd name="T0" fmla="*/ 209 w 237"/>
                <a:gd name="T1" fmla="*/ 220 h 571"/>
                <a:gd name="T2" fmla="*/ 209 w 237"/>
                <a:gd name="T3" fmla="*/ 172 h 571"/>
                <a:gd name="T4" fmla="*/ 209 w 237"/>
                <a:gd name="T5" fmla="*/ 16 h 571"/>
                <a:gd name="T6" fmla="*/ 209 w 237"/>
                <a:gd name="T7" fmla="*/ 0 h 571"/>
                <a:gd name="T8" fmla="*/ 192 w 237"/>
                <a:gd name="T9" fmla="*/ 0 h 571"/>
                <a:gd name="T10" fmla="*/ 165 w 237"/>
                <a:gd name="T11" fmla="*/ 44 h 571"/>
                <a:gd name="T12" fmla="*/ 138 w 237"/>
                <a:gd name="T13" fmla="*/ 0 h 571"/>
                <a:gd name="T14" fmla="*/ 138 w 237"/>
                <a:gd name="T15" fmla="*/ 0 h 571"/>
                <a:gd name="T16" fmla="*/ 111 w 237"/>
                <a:gd name="T17" fmla="*/ 44 h 571"/>
                <a:gd name="T18" fmla="*/ 84 w 237"/>
                <a:gd name="T19" fmla="*/ 0 h 571"/>
                <a:gd name="T20" fmla="*/ 40 w 237"/>
                <a:gd name="T21" fmla="*/ 0 h 571"/>
                <a:gd name="T22" fmla="*/ 40 w 237"/>
                <a:gd name="T23" fmla="*/ 0 h 571"/>
                <a:gd name="T24" fmla="*/ 0 w 237"/>
                <a:gd name="T25" fmla="*/ 41 h 571"/>
                <a:gd name="T26" fmla="*/ 0 w 237"/>
                <a:gd name="T27" fmla="*/ 78 h 571"/>
                <a:gd name="T28" fmla="*/ 0 w 237"/>
                <a:gd name="T29" fmla="*/ 199 h 571"/>
                <a:gd name="T30" fmla="*/ 0 w 237"/>
                <a:gd name="T31" fmla="*/ 236 h 571"/>
                <a:gd name="T32" fmla="*/ 40 w 237"/>
                <a:gd name="T33" fmla="*/ 276 h 571"/>
                <a:gd name="T34" fmla="*/ 40 w 237"/>
                <a:gd name="T35" fmla="*/ 276 h 571"/>
                <a:gd name="T36" fmla="*/ 40 w 237"/>
                <a:gd name="T37" fmla="*/ 276 h 571"/>
                <a:gd name="T38" fmla="*/ 40 w 237"/>
                <a:gd name="T39" fmla="*/ 527 h 571"/>
                <a:gd name="T40" fmla="*/ 85 w 237"/>
                <a:gd name="T41" fmla="*/ 571 h 571"/>
                <a:gd name="T42" fmla="*/ 129 w 237"/>
                <a:gd name="T43" fmla="*/ 527 h 571"/>
                <a:gd name="T44" fmla="*/ 129 w 237"/>
                <a:gd name="T45" fmla="*/ 276 h 571"/>
                <a:gd name="T46" fmla="*/ 146 w 237"/>
                <a:gd name="T47" fmla="*/ 276 h 571"/>
                <a:gd name="T48" fmla="*/ 146 w 237"/>
                <a:gd name="T49" fmla="*/ 526 h 571"/>
                <a:gd name="T50" fmla="*/ 190 w 237"/>
                <a:gd name="T51" fmla="*/ 571 h 571"/>
                <a:gd name="T52" fmla="*/ 235 w 237"/>
                <a:gd name="T53" fmla="*/ 526 h 571"/>
                <a:gd name="T54" fmla="*/ 235 w 237"/>
                <a:gd name="T55" fmla="*/ 276 h 571"/>
                <a:gd name="T56" fmla="*/ 235 w 237"/>
                <a:gd name="T57" fmla="*/ 276 h 571"/>
                <a:gd name="T58" fmla="*/ 235 w 237"/>
                <a:gd name="T59" fmla="*/ 276 h 571"/>
                <a:gd name="T60" fmla="*/ 237 w 237"/>
                <a:gd name="T61" fmla="*/ 276 h 571"/>
                <a:gd name="T62" fmla="*/ 209 w 237"/>
                <a:gd name="T63" fmla="*/ 22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571">
                  <a:moveTo>
                    <a:pt x="209" y="220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8"/>
                    <a:pt x="18" y="276"/>
                    <a:pt x="40" y="276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40" y="527"/>
                    <a:pt x="40" y="527"/>
                    <a:pt x="40" y="527"/>
                  </a:cubicBezTo>
                  <a:cubicBezTo>
                    <a:pt x="40" y="551"/>
                    <a:pt x="60" y="571"/>
                    <a:pt x="85" y="571"/>
                  </a:cubicBezTo>
                  <a:cubicBezTo>
                    <a:pt x="109" y="571"/>
                    <a:pt x="129" y="551"/>
                    <a:pt x="129" y="527"/>
                  </a:cubicBezTo>
                  <a:cubicBezTo>
                    <a:pt x="129" y="276"/>
                    <a:pt x="129" y="276"/>
                    <a:pt x="129" y="276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526"/>
                    <a:pt x="146" y="526"/>
                    <a:pt x="146" y="526"/>
                  </a:cubicBezTo>
                  <a:cubicBezTo>
                    <a:pt x="146" y="551"/>
                    <a:pt x="166" y="571"/>
                    <a:pt x="190" y="571"/>
                  </a:cubicBezTo>
                  <a:cubicBezTo>
                    <a:pt x="215" y="571"/>
                    <a:pt x="235" y="551"/>
                    <a:pt x="235" y="52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6" y="276"/>
                    <a:pt x="236" y="276"/>
                    <a:pt x="237" y="276"/>
                  </a:cubicBezTo>
                  <a:cubicBezTo>
                    <a:pt x="220" y="263"/>
                    <a:pt x="209" y="243"/>
                    <a:pt x="209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7921375" y="1732324"/>
              <a:ext cx="42462" cy="44308"/>
            </a:xfrm>
            <a:custGeom>
              <a:avLst/>
              <a:gdLst>
                <a:gd name="T0" fmla="*/ 60 w 143"/>
                <a:gd name="T1" fmla="*/ 142 h 143"/>
                <a:gd name="T2" fmla="*/ 71 w 143"/>
                <a:gd name="T3" fmla="*/ 143 h 143"/>
                <a:gd name="T4" fmla="*/ 83 w 143"/>
                <a:gd name="T5" fmla="*/ 142 h 143"/>
                <a:gd name="T6" fmla="*/ 143 w 143"/>
                <a:gd name="T7" fmla="*/ 72 h 143"/>
                <a:gd name="T8" fmla="*/ 71 w 143"/>
                <a:gd name="T9" fmla="*/ 0 h 143"/>
                <a:gd name="T10" fmla="*/ 0 w 143"/>
                <a:gd name="T11" fmla="*/ 72 h 143"/>
                <a:gd name="T12" fmla="*/ 60 w 143"/>
                <a:gd name="T13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60" y="142"/>
                  </a:moveTo>
                  <a:cubicBezTo>
                    <a:pt x="64" y="143"/>
                    <a:pt x="68" y="143"/>
                    <a:pt x="71" y="143"/>
                  </a:cubicBezTo>
                  <a:cubicBezTo>
                    <a:pt x="76" y="143"/>
                    <a:pt x="80" y="143"/>
                    <a:pt x="83" y="142"/>
                  </a:cubicBezTo>
                  <a:cubicBezTo>
                    <a:pt x="117" y="136"/>
                    <a:pt x="143" y="107"/>
                    <a:pt x="143" y="72"/>
                  </a:cubicBez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7"/>
                    <a:pt x="26" y="137"/>
                    <a:pt x="60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7969375" y="1752632"/>
              <a:ext cx="90462" cy="221538"/>
            </a:xfrm>
            <a:custGeom>
              <a:avLst/>
              <a:gdLst>
                <a:gd name="T0" fmla="*/ 270 w 304"/>
                <a:gd name="T1" fmla="*/ 296 h 740"/>
                <a:gd name="T2" fmla="*/ 270 w 304"/>
                <a:gd name="T3" fmla="*/ 234 h 740"/>
                <a:gd name="T4" fmla="*/ 270 w 304"/>
                <a:gd name="T5" fmla="*/ 33 h 740"/>
                <a:gd name="T6" fmla="*/ 270 w 304"/>
                <a:gd name="T7" fmla="*/ 0 h 740"/>
                <a:gd name="T8" fmla="*/ 249 w 304"/>
                <a:gd name="T9" fmla="*/ 0 h 740"/>
                <a:gd name="T10" fmla="*/ 214 w 304"/>
                <a:gd name="T11" fmla="*/ 57 h 740"/>
                <a:gd name="T12" fmla="*/ 179 w 304"/>
                <a:gd name="T13" fmla="*/ 0 h 740"/>
                <a:gd name="T14" fmla="*/ 179 w 304"/>
                <a:gd name="T15" fmla="*/ 0 h 740"/>
                <a:gd name="T16" fmla="*/ 144 w 304"/>
                <a:gd name="T17" fmla="*/ 57 h 740"/>
                <a:gd name="T18" fmla="*/ 109 w 304"/>
                <a:gd name="T19" fmla="*/ 0 h 740"/>
                <a:gd name="T20" fmla="*/ 52 w 304"/>
                <a:gd name="T21" fmla="*/ 0 h 740"/>
                <a:gd name="T22" fmla="*/ 52 w 304"/>
                <a:gd name="T23" fmla="*/ 0 h 740"/>
                <a:gd name="T24" fmla="*/ 52 w 304"/>
                <a:gd name="T25" fmla="*/ 0 h 740"/>
                <a:gd name="T26" fmla="*/ 0 w 304"/>
                <a:gd name="T27" fmla="*/ 52 h 740"/>
                <a:gd name="T28" fmla="*/ 0 w 304"/>
                <a:gd name="T29" fmla="*/ 101 h 740"/>
                <a:gd name="T30" fmla="*/ 0 w 304"/>
                <a:gd name="T31" fmla="*/ 257 h 740"/>
                <a:gd name="T32" fmla="*/ 0 w 304"/>
                <a:gd name="T33" fmla="*/ 305 h 740"/>
                <a:gd name="T34" fmla="*/ 52 w 304"/>
                <a:gd name="T35" fmla="*/ 357 h 740"/>
                <a:gd name="T36" fmla="*/ 52 w 304"/>
                <a:gd name="T37" fmla="*/ 357 h 740"/>
                <a:gd name="T38" fmla="*/ 52 w 304"/>
                <a:gd name="T39" fmla="*/ 357 h 740"/>
                <a:gd name="T40" fmla="*/ 52 w 304"/>
                <a:gd name="T41" fmla="*/ 682 h 740"/>
                <a:gd name="T42" fmla="*/ 110 w 304"/>
                <a:gd name="T43" fmla="*/ 740 h 740"/>
                <a:gd name="T44" fmla="*/ 168 w 304"/>
                <a:gd name="T45" fmla="*/ 682 h 740"/>
                <a:gd name="T46" fmla="*/ 168 w 304"/>
                <a:gd name="T47" fmla="*/ 357 h 740"/>
                <a:gd name="T48" fmla="*/ 189 w 304"/>
                <a:gd name="T49" fmla="*/ 357 h 740"/>
                <a:gd name="T50" fmla="*/ 189 w 304"/>
                <a:gd name="T51" fmla="*/ 682 h 740"/>
                <a:gd name="T52" fmla="*/ 247 w 304"/>
                <a:gd name="T53" fmla="*/ 740 h 740"/>
                <a:gd name="T54" fmla="*/ 304 w 304"/>
                <a:gd name="T55" fmla="*/ 682 h 740"/>
                <a:gd name="T56" fmla="*/ 304 w 304"/>
                <a:gd name="T57" fmla="*/ 367 h 740"/>
                <a:gd name="T58" fmla="*/ 270 w 304"/>
                <a:gd name="T59" fmla="*/ 29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740">
                  <a:moveTo>
                    <a:pt x="270" y="296"/>
                  </a:moveTo>
                  <a:cubicBezTo>
                    <a:pt x="270" y="234"/>
                    <a:pt x="270" y="234"/>
                    <a:pt x="270" y="234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44" y="57"/>
                    <a:pt x="144" y="57"/>
                    <a:pt x="144" y="5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4"/>
                    <a:pt x="23" y="357"/>
                    <a:pt x="52" y="357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682"/>
                    <a:pt x="52" y="682"/>
                    <a:pt x="52" y="682"/>
                  </a:cubicBezTo>
                  <a:cubicBezTo>
                    <a:pt x="52" y="714"/>
                    <a:pt x="78" y="740"/>
                    <a:pt x="110" y="740"/>
                  </a:cubicBezTo>
                  <a:cubicBezTo>
                    <a:pt x="142" y="740"/>
                    <a:pt x="168" y="714"/>
                    <a:pt x="168" y="682"/>
                  </a:cubicBezTo>
                  <a:cubicBezTo>
                    <a:pt x="168" y="357"/>
                    <a:pt x="168" y="357"/>
                    <a:pt x="168" y="357"/>
                  </a:cubicBezTo>
                  <a:cubicBezTo>
                    <a:pt x="189" y="357"/>
                    <a:pt x="189" y="357"/>
                    <a:pt x="189" y="357"/>
                  </a:cubicBezTo>
                  <a:cubicBezTo>
                    <a:pt x="189" y="682"/>
                    <a:pt x="189" y="682"/>
                    <a:pt x="189" y="682"/>
                  </a:cubicBezTo>
                  <a:cubicBezTo>
                    <a:pt x="189" y="714"/>
                    <a:pt x="215" y="740"/>
                    <a:pt x="247" y="740"/>
                  </a:cubicBezTo>
                  <a:cubicBezTo>
                    <a:pt x="279" y="740"/>
                    <a:pt x="304" y="714"/>
                    <a:pt x="304" y="682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3" y="350"/>
                    <a:pt x="270" y="324"/>
                    <a:pt x="270" y="2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7995221" y="1693556"/>
              <a:ext cx="55385" cy="55385"/>
            </a:xfrm>
            <a:custGeom>
              <a:avLst/>
              <a:gdLst>
                <a:gd name="T0" fmla="*/ 77 w 185"/>
                <a:gd name="T1" fmla="*/ 184 h 185"/>
                <a:gd name="T2" fmla="*/ 92 w 185"/>
                <a:gd name="T3" fmla="*/ 185 h 185"/>
                <a:gd name="T4" fmla="*/ 108 w 185"/>
                <a:gd name="T5" fmla="*/ 184 h 185"/>
                <a:gd name="T6" fmla="*/ 185 w 185"/>
                <a:gd name="T7" fmla="*/ 93 h 185"/>
                <a:gd name="T8" fmla="*/ 92 w 185"/>
                <a:gd name="T9" fmla="*/ 0 h 185"/>
                <a:gd name="T10" fmla="*/ 0 w 185"/>
                <a:gd name="T11" fmla="*/ 93 h 185"/>
                <a:gd name="T12" fmla="*/ 77 w 185"/>
                <a:gd name="T13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5">
                  <a:moveTo>
                    <a:pt x="77" y="184"/>
                  </a:moveTo>
                  <a:cubicBezTo>
                    <a:pt x="82" y="185"/>
                    <a:pt x="87" y="185"/>
                    <a:pt x="92" y="185"/>
                  </a:cubicBezTo>
                  <a:cubicBezTo>
                    <a:pt x="98" y="185"/>
                    <a:pt x="103" y="185"/>
                    <a:pt x="108" y="184"/>
                  </a:cubicBezTo>
                  <a:cubicBezTo>
                    <a:pt x="152" y="177"/>
                    <a:pt x="185" y="139"/>
                    <a:pt x="185" y="93"/>
                  </a:cubicBezTo>
                  <a:cubicBezTo>
                    <a:pt x="185" y="42"/>
                    <a:pt x="143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39"/>
                    <a:pt x="33" y="177"/>
                    <a:pt x="7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8057990" y="1723094"/>
              <a:ext cx="136615" cy="286154"/>
            </a:xfrm>
            <a:custGeom>
              <a:avLst/>
              <a:gdLst>
                <a:gd name="T0" fmla="*/ 458 w 458"/>
                <a:gd name="T1" fmla="*/ 330 h 950"/>
                <a:gd name="T2" fmla="*/ 458 w 458"/>
                <a:gd name="T3" fmla="*/ 129 h 950"/>
                <a:gd name="T4" fmla="*/ 458 w 458"/>
                <a:gd name="T5" fmla="*/ 67 h 950"/>
                <a:gd name="T6" fmla="*/ 391 w 458"/>
                <a:gd name="T7" fmla="*/ 0 h 950"/>
                <a:gd name="T8" fmla="*/ 391 w 458"/>
                <a:gd name="T9" fmla="*/ 0 h 950"/>
                <a:gd name="T10" fmla="*/ 391 w 458"/>
                <a:gd name="T11" fmla="*/ 0 h 950"/>
                <a:gd name="T12" fmla="*/ 319 w 458"/>
                <a:gd name="T13" fmla="*/ 0 h 950"/>
                <a:gd name="T14" fmla="*/ 274 w 458"/>
                <a:gd name="T15" fmla="*/ 72 h 950"/>
                <a:gd name="T16" fmla="*/ 229 w 458"/>
                <a:gd name="T17" fmla="*/ 0 h 950"/>
                <a:gd name="T18" fmla="*/ 228 w 458"/>
                <a:gd name="T19" fmla="*/ 0 h 950"/>
                <a:gd name="T20" fmla="*/ 183 w 458"/>
                <a:gd name="T21" fmla="*/ 72 h 950"/>
                <a:gd name="T22" fmla="*/ 138 w 458"/>
                <a:gd name="T23" fmla="*/ 0 h 950"/>
                <a:gd name="T24" fmla="*/ 67 w 458"/>
                <a:gd name="T25" fmla="*/ 0 h 950"/>
                <a:gd name="T26" fmla="*/ 67 w 458"/>
                <a:gd name="T27" fmla="*/ 0 h 950"/>
                <a:gd name="T28" fmla="*/ 66 w 458"/>
                <a:gd name="T29" fmla="*/ 0 h 950"/>
                <a:gd name="T30" fmla="*/ 0 w 458"/>
                <a:gd name="T31" fmla="*/ 67 h 950"/>
                <a:gd name="T32" fmla="*/ 0 w 458"/>
                <a:gd name="T33" fmla="*/ 129 h 950"/>
                <a:gd name="T34" fmla="*/ 0 w 458"/>
                <a:gd name="T35" fmla="*/ 330 h 950"/>
                <a:gd name="T36" fmla="*/ 0 w 458"/>
                <a:gd name="T37" fmla="*/ 392 h 950"/>
                <a:gd name="T38" fmla="*/ 66 w 458"/>
                <a:gd name="T39" fmla="*/ 458 h 950"/>
                <a:gd name="T40" fmla="*/ 67 w 458"/>
                <a:gd name="T41" fmla="*/ 458 h 950"/>
                <a:gd name="T42" fmla="*/ 67 w 458"/>
                <a:gd name="T43" fmla="*/ 458 h 950"/>
                <a:gd name="T44" fmla="*/ 67 w 458"/>
                <a:gd name="T45" fmla="*/ 875 h 950"/>
                <a:gd name="T46" fmla="*/ 141 w 458"/>
                <a:gd name="T47" fmla="*/ 949 h 950"/>
                <a:gd name="T48" fmla="*/ 215 w 458"/>
                <a:gd name="T49" fmla="*/ 875 h 950"/>
                <a:gd name="T50" fmla="*/ 215 w 458"/>
                <a:gd name="T51" fmla="*/ 458 h 950"/>
                <a:gd name="T52" fmla="*/ 242 w 458"/>
                <a:gd name="T53" fmla="*/ 458 h 950"/>
                <a:gd name="T54" fmla="*/ 242 w 458"/>
                <a:gd name="T55" fmla="*/ 875 h 950"/>
                <a:gd name="T56" fmla="*/ 317 w 458"/>
                <a:gd name="T57" fmla="*/ 950 h 950"/>
                <a:gd name="T58" fmla="*/ 391 w 458"/>
                <a:gd name="T59" fmla="*/ 875 h 950"/>
                <a:gd name="T60" fmla="*/ 391 w 458"/>
                <a:gd name="T61" fmla="*/ 458 h 950"/>
                <a:gd name="T62" fmla="*/ 391 w 458"/>
                <a:gd name="T63" fmla="*/ 458 h 950"/>
                <a:gd name="T64" fmla="*/ 391 w 458"/>
                <a:gd name="T65" fmla="*/ 458 h 950"/>
                <a:gd name="T66" fmla="*/ 458 w 458"/>
                <a:gd name="T67" fmla="*/ 392 h 950"/>
                <a:gd name="T68" fmla="*/ 458 w 458"/>
                <a:gd name="T69" fmla="*/ 33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950">
                  <a:moveTo>
                    <a:pt x="458" y="330"/>
                  </a:moveTo>
                  <a:cubicBezTo>
                    <a:pt x="458" y="129"/>
                    <a:pt x="458" y="129"/>
                    <a:pt x="458" y="129"/>
                  </a:cubicBezTo>
                  <a:cubicBezTo>
                    <a:pt x="458" y="67"/>
                    <a:pt x="458" y="67"/>
                    <a:pt x="458" y="67"/>
                  </a:cubicBezTo>
                  <a:cubicBezTo>
                    <a:pt x="458" y="30"/>
                    <a:pt x="428" y="0"/>
                    <a:pt x="391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74" y="72"/>
                    <a:pt x="274" y="72"/>
                    <a:pt x="274" y="72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29"/>
                    <a:pt x="30" y="458"/>
                    <a:pt x="66" y="458"/>
                  </a:cubicBezTo>
                  <a:cubicBezTo>
                    <a:pt x="67" y="458"/>
                    <a:pt x="67" y="458"/>
                    <a:pt x="67" y="458"/>
                  </a:cubicBezTo>
                  <a:cubicBezTo>
                    <a:pt x="67" y="458"/>
                    <a:pt x="67" y="458"/>
                    <a:pt x="67" y="458"/>
                  </a:cubicBezTo>
                  <a:cubicBezTo>
                    <a:pt x="67" y="875"/>
                    <a:pt x="67" y="875"/>
                    <a:pt x="67" y="875"/>
                  </a:cubicBezTo>
                  <a:cubicBezTo>
                    <a:pt x="67" y="916"/>
                    <a:pt x="100" y="949"/>
                    <a:pt x="141" y="949"/>
                  </a:cubicBezTo>
                  <a:cubicBezTo>
                    <a:pt x="182" y="949"/>
                    <a:pt x="215" y="916"/>
                    <a:pt x="215" y="875"/>
                  </a:cubicBezTo>
                  <a:cubicBezTo>
                    <a:pt x="215" y="458"/>
                    <a:pt x="215" y="458"/>
                    <a:pt x="215" y="458"/>
                  </a:cubicBezTo>
                  <a:cubicBezTo>
                    <a:pt x="242" y="458"/>
                    <a:pt x="242" y="458"/>
                    <a:pt x="242" y="458"/>
                  </a:cubicBezTo>
                  <a:cubicBezTo>
                    <a:pt x="242" y="875"/>
                    <a:pt x="242" y="875"/>
                    <a:pt x="242" y="875"/>
                  </a:cubicBezTo>
                  <a:cubicBezTo>
                    <a:pt x="242" y="916"/>
                    <a:pt x="276" y="950"/>
                    <a:pt x="317" y="950"/>
                  </a:cubicBezTo>
                  <a:cubicBezTo>
                    <a:pt x="358" y="950"/>
                    <a:pt x="391" y="916"/>
                    <a:pt x="391" y="875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428" y="458"/>
                    <a:pt x="458" y="429"/>
                    <a:pt x="458" y="392"/>
                  </a:cubicBezTo>
                  <a:lnTo>
                    <a:pt x="4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8091221" y="1649248"/>
              <a:ext cx="70154" cy="70154"/>
            </a:xfrm>
            <a:custGeom>
              <a:avLst/>
              <a:gdLst>
                <a:gd name="T0" fmla="*/ 99 w 238"/>
                <a:gd name="T1" fmla="*/ 236 h 238"/>
                <a:gd name="T2" fmla="*/ 119 w 238"/>
                <a:gd name="T3" fmla="*/ 238 h 238"/>
                <a:gd name="T4" fmla="*/ 138 w 238"/>
                <a:gd name="T5" fmla="*/ 236 h 238"/>
                <a:gd name="T6" fmla="*/ 238 w 238"/>
                <a:gd name="T7" fmla="*/ 119 h 238"/>
                <a:gd name="T8" fmla="*/ 119 w 238"/>
                <a:gd name="T9" fmla="*/ 0 h 238"/>
                <a:gd name="T10" fmla="*/ 0 w 238"/>
                <a:gd name="T11" fmla="*/ 119 h 238"/>
                <a:gd name="T12" fmla="*/ 99 w 238"/>
                <a:gd name="T13" fmla="*/ 23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38">
                  <a:moveTo>
                    <a:pt x="99" y="236"/>
                  </a:moveTo>
                  <a:cubicBezTo>
                    <a:pt x="105" y="237"/>
                    <a:pt x="112" y="238"/>
                    <a:pt x="119" y="238"/>
                  </a:cubicBezTo>
                  <a:cubicBezTo>
                    <a:pt x="125" y="238"/>
                    <a:pt x="132" y="237"/>
                    <a:pt x="138" y="236"/>
                  </a:cubicBezTo>
                  <a:cubicBezTo>
                    <a:pt x="195" y="227"/>
                    <a:pt x="238" y="178"/>
                    <a:pt x="238" y="119"/>
                  </a:cubicBezTo>
                  <a:cubicBezTo>
                    <a:pt x="238" y="54"/>
                    <a:pt x="185" y="0"/>
                    <a:pt x="119" y="0"/>
                  </a:cubicBezTo>
                  <a:cubicBezTo>
                    <a:pt x="53" y="0"/>
                    <a:pt x="0" y="54"/>
                    <a:pt x="0" y="119"/>
                  </a:cubicBezTo>
                  <a:cubicBezTo>
                    <a:pt x="0" y="178"/>
                    <a:pt x="43" y="227"/>
                    <a:pt x="99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471745" y="5079914"/>
            <a:ext cx="3427946" cy="1187705"/>
            <a:chOff x="7901068" y="1649248"/>
            <a:chExt cx="450462" cy="360000"/>
          </a:xfrm>
          <a:solidFill>
            <a:schemeClr val="bg2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8279529" y="1778479"/>
              <a:ext cx="72001" cy="171693"/>
            </a:xfrm>
            <a:custGeom>
              <a:avLst/>
              <a:gdLst>
                <a:gd name="T0" fmla="*/ 197 w 237"/>
                <a:gd name="T1" fmla="*/ 0 h 571"/>
                <a:gd name="T2" fmla="*/ 196 w 237"/>
                <a:gd name="T3" fmla="*/ 0 h 571"/>
                <a:gd name="T4" fmla="*/ 153 w 237"/>
                <a:gd name="T5" fmla="*/ 0 h 571"/>
                <a:gd name="T6" fmla="*/ 126 w 237"/>
                <a:gd name="T7" fmla="*/ 44 h 571"/>
                <a:gd name="T8" fmla="*/ 99 w 237"/>
                <a:gd name="T9" fmla="*/ 0 h 571"/>
                <a:gd name="T10" fmla="*/ 99 w 237"/>
                <a:gd name="T11" fmla="*/ 0 h 571"/>
                <a:gd name="T12" fmla="*/ 72 w 237"/>
                <a:gd name="T13" fmla="*/ 44 h 571"/>
                <a:gd name="T14" fmla="*/ 45 w 237"/>
                <a:gd name="T15" fmla="*/ 0 h 571"/>
                <a:gd name="T16" fmla="*/ 27 w 237"/>
                <a:gd name="T17" fmla="*/ 0 h 571"/>
                <a:gd name="T18" fmla="*/ 27 w 237"/>
                <a:gd name="T19" fmla="*/ 16 h 571"/>
                <a:gd name="T20" fmla="*/ 27 w 237"/>
                <a:gd name="T21" fmla="*/ 172 h 571"/>
                <a:gd name="T22" fmla="*/ 27 w 237"/>
                <a:gd name="T23" fmla="*/ 220 h 571"/>
                <a:gd name="T24" fmla="*/ 0 w 237"/>
                <a:gd name="T25" fmla="*/ 276 h 571"/>
                <a:gd name="T26" fmla="*/ 2 w 237"/>
                <a:gd name="T27" fmla="*/ 276 h 571"/>
                <a:gd name="T28" fmla="*/ 2 w 237"/>
                <a:gd name="T29" fmla="*/ 276 h 571"/>
                <a:gd name="T30" fmla="*/ 2 w 237"/>
                <a:gd name="T31" fmla="*/ 276 h 571"/>
                <a:gd name="T32" fmla="*/ 2 w 237"/>
                <a:gd name="T33" fmla="*/ 526 h 571"/>
                <a:gd name="T34" fmla="*/ 46 w 237"/>
                <a:gd name="T35" fmla="*/ 571 h 571"/>
                <a:gd name="T36" fmla="*/ 91 w 237"/>
                <a:gd name="T37" fmla="*/ 526 h 571"/>
                <a:gd name="T38" fmla="*/ 91 w 237"/>
                <a:gd name="T39" fmla="*/ 276 h 571"/>
                <a:gd name="T40" fmla="*/ 107 w 237"/>
                <a:gd name="T41" fmla="*/ 276 h 571"/>
                <a:gd name="T42" fmla="*/ 107 w 237"/>
                <a:gd name="T43" fmla="*/ 527 h 571"/>
                <a:gd name="T44" fmla="*/ 152 w 237"/>
                <a:gd name="T45" fmla="*/ 571 h 571"/>
                <a:gd name="T46" fmla="*/ 196 w 237"/>
                <a:gd name="T47" fmla="*/ 527 h 571"/>
                <a:gd name="T48" fmla="*/ 196 w 237"/>
                <a:gd name="T49" fmla="*/ 276 h 571"/>
                <a:gd name="T50" fmla="*/ 196 w 237"/>
                <a:gd name="T51" fmla="*/ 276 h 571"/>
                <a:gd name="T52" fmla="*/ 197 w 237"/>
                <a:gd name="T53" fmla="*/ 276 h 571"/>
                <a:gd name="T54" fmla="*/ 237 w 237"/>
                <a:gd name="T55" fmla="*/ 236 h 571"/>
                <a:gd name="T56" fmla="*/ 237 w 237"/>
                <a:gd name="T57" fmla="*/ 199 h 571"/>
                <a:gd name="T58" fmla="*/ 237 w 237"/>
                <a:gd name="T59" fmla="*/ 78 h 571"/>
                <a:gd name="T60" fmla="*/ 237 w 237"/>
                <a:gd name="T61" fmla="*/ 41 h 571"/>
                <a:gd name="T62" fmla="*/ 197 w 237"/>
                <a:gd name="T6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571">
                  <a:moveTo>
                    <a:pt x="197" y="0"/>
                  </a:moveTo>
                  <a:cubicBezTo>
                    <a:pt x="197" y="0"/>
                    <a:pt x="197" y="0"/>
                    <a:pt x="19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7" y="220"/>
                    <a:pt x="27" y="220"/>
                    <a:pt x="27" y="220"/>
                  </a:cubicBezTo>
                  <a:cubicBezTo>
                    <a:pt x="27" y="243"/>
                    <a:pt x="16" y="263"/>
                    <a:pt x="0" y="276"/>
                  </a:cubicBezTo>
                  <a:cubicBezTo>
                    <a:pt x="0" y="276"/>
                    <a:pt x="1" y="276"/>
                    <a:pt x="2" y="276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2" y="526"/>
                    <a:pt x="2" y="526"/>
                    <a:pt x="2" y="526"/>
                  </a:cubicBezTo>
                  <a:cubicBezTo>
                    <a:pt x="2" y="551"/>
                    <a:pt x="22" y="571"/>
                    <a:pt x="46" y="571"/>
                  </a:cubicBezTo>
                  <a:cubicBezTo>
                    <a:pt x="71" y="571"/>
                    <a:pt x="91" y="551"/>
                    <a:pt x="91" y="52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07" y="276"/>
                    <a:pt x="107" y="276"/>
                    <a:pt x="107" y="276"/>
                  </a:cubicBezTo>
                  <a:cubicBezTo>
                    <a:pt x="107" y="527"/>
                    <a:pt x="107" y="527"/>
                    <a:pt x="107" y="527"/>
                  </a:cubicBezTo>
                  <a:cubicBezTo>
                    <a:pt x="107" y="551"/>
                    <a:pt x="127" y="571"/>
                    <a:pt x="152" y="571"/>
                  </a:cubicBezTo>
                  <a:cubicBezTo>
                    <a:pt x="177" y="571"/>
                    <a:pt x="196" y="551"/>
                    <a:pt x="196" y="527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219" y="276"/>
                    <a:pt x="237" y="258"/>
                    <a:pt x="237" y="236"/>
                  </a:cubicBezTo>
                  <a:cubicBezTo>
                    <a:pt x="237" y="199"/>
                    <a:pt x="237" y="199"/>
                    <a:pt x="237" y="19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18"/>
                    <a:pt x="219" y="0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8288760" y="1732324"/>
              <a:ext cx="42462" cy="44308"/>
            </a:xfrm>
            <a:custGeom>
              <a:avLst/>
              <a:gdLst>
                <a:gd name="T0" fmla="*/ 59 w 143"/>
                <a:gd name="T1" fmla="*/ 142 h 143"/>
                <a:gd name="T2" fmla="*/ 71 w 143"/>
                <a:gd name="T3" fmla="*/ 143 h 143"/>
                <a:gd name="T4" fmla="*/ 83 w 143"/>
                <a:gd name="T5" fmla="*/ 142 h 143"/>
                <a:gd name="T6" fmla="*/ 143 w 143"/>
                <a:gd name="T7" fmla="*/ 72 h 143"/>
                <a:gd name="T8" fmla="*/ 71 w 143"/>
                <a:gd name="T9" fmla="*/ 0 h 143"/>
                <a:gd name="T10" fmla="*/ 0 w 143"/>
                <a:gd name="T11" fmla="*/ 72 h 143"/>
                <a:gd name="T12" fmla="*/ 59 w 143"/>
                <a:gd name="T13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59" y="142"/>
                  </a:moveTo>
                  <a:cubicBezTo>
                    <a:pt x="63" y="143"/>
                    <a:pt x="67" y="143"/>
                    <a:pt x="71" y="143"/>
                  </a:cubicBezTo>
                  <a:cubicBezTo>
                    <a:pt x="75" y="143"/>
                    <a:pt x="79" y="143"/>
                    <a:pt x="83" y="142"/>
                  </a:cubicBezTo>
                  <a:cubicBezTo>
                    <a:pt x="117" y="137"/>
                    <a:pt x="143" y="107"/>
                    <a:pt x="143" y="72"/>
                  </a:cubicBez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7"/>
                    <a:pt x="25" y="136"/>
                    <a:pt x="59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8190913" y="1752632"/>
              <a:ext cx="92308" cy="221538"/>
            </a:xfrm>
            <a:custGeom>
              <a:avLst/>
              <a:gdLst>
                <a:gd name="T0" fmla="*/ 305 w 305"/>
                <a:gd name="T1" fmla="*/ 257 h 740"/>
                <a:gd name="T2" fmla="*/ 305 w 305"/>
                <a:gd name="T3" fmla="*/ 101 h 740"/>
                <a:gd name="T4" fmla="*/ 305 w 305"/>
                <a:gd name="T5" fmla="*/ 52 h 740"/>
                <a:gd name="T6" fmla="*/ 252 w 305"/>
                <a:gd name="T7" fmla="*/ 0 h 740"/>
                <a:gd name="T8" fmla="*/ 252 w 305"/>
                <a:gd name="T9" fmla="*/ 0 h 740"/>
                <a:gd name="T10" fmla="*/ 252 w 305"/>
                <a:gd name="T11" fmla="*/ 0 h 740"/>
                <a:gd name="T12" fmla="*/ 196 w 305"/>
                <a:gd name="T13" fmla="*/ 0 h 740"/>
                <a:gd name="T14" fmla="*/ 161 w 305"/>
                <a:gd name="T15" fmla="*/ 57 h 740"/>
                <a:gd name="T16" fmla="*/ 126 w 305"/>
                <a:gd name="T17" fmla="*/ 0 h 740"/>
                <a:gd name="T18" fmla="*/ 126 w 305"/>
                <a:gd name="T19" fmla="*/ 0 h 740"/>
                <a:gd name="T20" fmla="*/ 91 w 305"/>
                <a:gd name="T21" fmla="*/ 57 h 740"/>
                <a:gd name="T22" fmla="*/ 56 w 305"/>
                <a:gd name="T23" fmla="*/ 0 h 740"/>
                <a:gd name="T24" fmla="*/ 36 w 305"/>
                <a:gd name="T25" fmla="*/ 0 h 740"/>
                <a:gd name="T26" fmla="*/ 36 w 305"/>
                <a:gd name="T27" fmla="*/ 33 h 740"/>
                <a:gd name="T28" fmla="*/ 36 w 305"/>
                <a:gd name="T29" fmla="*/ 234 h 740"/>
                <a:gd name="T30" fmla="*/ 36 w 305"/>
                <a:gd name="T31" fmla="*/ 296 h 740"/>
                <a:gd name="T32" fmla="*/ 0 w 305"/>
                <a:gd name="T33" fmla="*/ 367 h 740"/>
                <a:gd name="T34" fmla="*/ 0 w 305"/>
                <a:gd name="T35" fmla="*/ 682 h 740"/>
                <a:gd name="T36" fmla="*/ 58 w 305"/>
                <a:gd name="T37" fmla="*/ 740 h 740"/>
                <a:gd name="T38" fmla="*/ 116 w 305"/>
                <a:gd name="T39" fmla="*/ 682 h 740"/>
                <a:gd name="T40" fmla="*/ 116 w 305"/>
                <a:gd name="T41" fmla="*/ 357 h 740"/>
                <a:gd name="T42" fmla="*/ 137 w 305"/>
                <a:gd name="T43" fmla="*/ 357 h 740"/>
                <a:gd name="T44" fmla="*/ 137 w 305"/>
                <a:gd name="T45" fmla="*/ 682 h 740"/>
                <a:gd name="T46" fmla="*/ 195 w 305"/>
                <a:gd name="T47" fmla="*/ 740 h 740"/>
                <a:gd name="T48" fmla="*/ 252 w 305"/>
                <a:gd name="T49" fmla="*/ 682 h 740"/>
                <a:gd name="T50" fmla="*/ 252 w 305"/>
                <a:gd name="T51" fmla="*/ 357 h 740"/>
                <a:gd name="T52" fmla="*/ 252 w 305"/>
                <a:gd name="T53" fmla="*/ 357 h 740"/>
                <a:gd name="T54" fmla="*/ 252 w 305"/>
                <a:gd name="T55" fmla="*/ 357 h 740"/>
                <a:gd name="T56" fmla="*/ 305 w 305"/>
                <a:gd name="T57" fmla="*/ 305 h 740"/>
                <a:gd name="T58" fmla="*/ 305 w 305"/>
                <a:gd name="T59" fmla="*/ 25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5" h="740">
                  <a:moveTo>
                    <a:pt x="305" y="257"/>
                  </a:moveTo>
                  <a:cubicBezTo>
                    <a:pt x="305" y="101"/>
                    <a:pt x="305" y="101"/>
                    <a:pt x="305" y="101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24"/>
                    <a:pt x="281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6" y="325"/>
                    <a:pt x="22" y="351"/>
                    <a:pt x="0" y="367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90" y="740"/>
                    <a:pt x="116" y="714"/>
                    <a:pt x="116" y="682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37" y="357"/>
                    <a:pt x="137" y="357"/>
                    <a:pt x="137" y="357"/>
                  </a:cubicBezTo>
                  <a:cubicBezTo>
                    <a:pt x="137" y="682"/>
                    <a:pt x="137" y="682"/>
                    <a:pt x="137" y="682"/>
                  </a:cubicBezTo>
                  <a:cubicBezTo>
                    <a:pt x="137" y="714"/>
                    <a:pt x="163" y="740"/>
                    <a:pt x="195" y="740"/>
                  </a:cubicBezTo>
                  <a:cubicBezTo>
                    <a:pt x="226" y="740"/>
                    <a:pt x="252" y="714"/>
                    <a:pt x="252" y="682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81" y="357"/>
                    <a:pt x="305" y="334"/>
                    <a:pt x="305" y="305"/>
                  </a:cubicBezTo>
                  <a:lnTo>
                    <a:pt x="30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8201990" y="1693556"/>
              <a:ext cx="55385" cy="55385"/>
            </a:xfrm>
            <a:custGeom>
              <a:avLst/>
              <a:gdLst>
                <a:gd name="T0" fmla="*/ 77 w 185"/>
                <a:gd name="T1" fmla="*/ 184 h 185"/>
                <a:gd name="T2" fmla="*/ 92 w 185"/>
                <a:gd name="T3" fmla="*/ 185 h 185"/>
                <a:gd name="T4" fmla="*/ 107 w 185"/>
                <a:gd name="T5" fmla="*/ 184 h 185"/>
                <a:gd name="T6" fmla="*/ 185 w 185"/>
                <a:gd name="T7" fmla="*/ 93 h 185"/>
                <a:gd name="T8" fmla="*/ 92 w 185"/>
                <a:gd name="T9" fmla="*/ 0 h 185"/>
                <a:gd name="T10" fmla="*/ 0 w 185"/>
                <a:gd name="T11" fmla="*/ 93 h 185"/>
                <a:gd name="T12" fmla="*/ 77 w 185"/>
                <a:gd name="T13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5">
                  <a:moveTo>
                    <a:pt x="77" y="184"/>
                  </a:moveTo>
                  <a:cubicBezTo>
                    <a:pt x="82" y="185"/>
                    <a:pt x="87" y="185"/>
                    <a:pt x="92" y="185"/>
                  </a:cubicBezTo>
                  <a:cubicBezTo>
                    <a:pt x="97" y="185"/>
                    <a:pt x="102" y="185"/>
                    <a:pt x="107" y="184"/>
                  </a:cubicBezTo>
                  <a:cubicBezTo>
                    <a:pt x="151" y="177"/>
                    <a:pt x="185" y="139"/>
                    <a:pt x="185" y="93"/>
                  </a:cubicBezTo>
                  <a:cubicBezTo>
                    <a:pt x="185" y="42"/>
                    <a:pt x="143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39"/>
                    <a:pt x="33" y="177"/>
                    <a:pt x="7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7901068" y="1778479"/>
              <a:ext cx="70154" cy="171693"/>
            </a:xfrm>
            <a:custGeom>
              <a:avLst/>
              <a:gdLst>
                <a:gd name="T0" fmla="*/ 209 w 237"/>
                <a:gd name="T1" fmla="*/ 220 h 571"/>
                <a:gd name="T2" fmla="*/ 209 w 237"/>
                <a:gd name="T3" fmla="*/ 172 h 571"/>
                <a:gd name="T4" fmla="*/ 209 w 237"/>
                <a:gd name="T5" fmla="*/ 16 h 571"/>
                <a:gd name="T6" fmla="*/ 209 w 237"/>
                <a:gd name="T7" fmla="*/ 0 h 571"/>
                <a:gd name="T8" fmla="*/ 192 w 237"/>
                <a:gd name="T9" fmla="*/ 0 h 571"/>
                <a:gd name="T10" fmla="*/ 165 w 237"/>
                <a:gd name="T11" fmla="*/ 44 h 571"/>
                <a:gd name="T12" fmla="*/ 138 w 237"/>
                <a:gd name="T13" fmla="*/ 0 h 571"/>
                <a:gd name="T14" fmla="*/ 138 w 237"/>
                <a:gd name="T15" fmla="*/ 0 h 571"/>
                <a:gd name="T16" fmla="*/ 111 w 237"/>
                <a:gd name="T17" fmla="*/ 44 h 571"/>
                <a:gd name="T18" fmla="*/ 84 w 237"/>
                <a:gd name="T19" fmla="*/ 0 h 571"/>
                <a:gd name="T20" fmla="*/ 40 w 237"/>
                <a:gd name="T21" fmla="*/ 0 h 571"/>
                <a:gd name="T22" fmla="*/ 40 w 237"/>
                <a:gd name="T23" fmla="*/ 0 h 571"/>
                <a:gd name="T24" fmla="*/ 0 w 237"/>
                <a:gd name="T25" fmla="*/ 41 h 571"/>
                <a:gd name="T26" fmla="*/ 0 w 237"/>
                <a:gd name="T27" fmla="*/ 78 h 571"/>
                <a:gd name="T28" fmla="*/ 0 w 237"/>
                <a:gd name="T29" fmla="*/ 199 h 571"/>
                <a:gd name="T30" fmla="*/ 0 w 237"/>
                <a:gd name="T31" fmla="*/ 236 h 571"/>
                <a:gd name="T32" fmla="*/ 40 w 237"/>
                <a:gd name="T33" fmla="*/ 276 h 571"/>
                <a:gd name="T34" fmla="*/ 40 w 237"/>
                <a:gd name="T35" fmla="*/ 276 h 571"/>
                <a:gd name="T36" fmla="*/ 40 w 237"/>
                <a:gd name="T37" fmla="*/ 276 h 571"/>
                <a:gd name="T38" fmla="*/ 40 w 237"/>
                <a:gd name="T39" fmla="*/ 527 h 571"/>
                <a:gd name="T40" fmla="*/ 85 w 237"/>
                <a:gd name="T41" fmla="*/ 571 h 571"/>
                <a:gd name="T42" fmla="*/ 129 w 237"/>
                <a:gd name="T43" fmla="*/ 527 h 571"/>
                <a:gd name="T44" fmla="*/ 129 w 237"/>
                <a:gd name="T45" fmla="*/ 276 h 571"/>
                <a:gd name="T46" fmla="*/ 146 w 237"/>
                <a:gd name="T47" fmla="*/ 276 h 571"/>
                <a:gd name="T48" fmla="*/ 146 w 237"/>
                <a:gd name="T49" fmla="*/ 526 h 571"/>
                <a:gd name="T50" fmla="*/ 190 w 237"/>
                <a:gd name="T51" fmla="*/ 571 h 571"/>
                <a:gd name="T52" fmla="*/ 235 w 237"/>
                <a:gd name="T53" fmla="*/ 526 h 571"/>
                <a:gd name="T54" fmla="*/ 235 w 237"/>
                <a:gd name="T55" fmla="*/ 276 h 571"/>
                <a:gd name="T56" fmla="*/ 235 w 237"/>
                <a:gd name="T57" fmla="*/ 276 h 571"/>
                <a:gd name="T58" fmla="*/ 235 w 237"/>
                <a:gd name="T59" fmla="*/ 276 h 571"/>
                <a:gd name="T60" fmla="*/ 237 w 237"/>
                <a:gd name="T61" fmla="*/ 276 h 571"/>
                <a:gd name="T62" fmla="*/ 209 w 237"/>
                <a:gd name="T63" fmla="*/ 22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571">
                  <a:moveTo>
                    <a:pt x="209" y="220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8"/>
                    <a:pt x="18" y="276"/>
                    <a:pt x="40" y="276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40" y="527"/>
                    <a:pt x="40" y="527"/>
                    <a:pt x="40" y="527"/>
                  </a:cubicBezTo>
                  <a:cubicBezTo>
                    <a:pt x="40" y="551"/>
                    <a:pt x="60" y="571"/>
                    <a:pt x="85" y="571"/>
                  </a:cubicBezTo>
                  <a:cubicBezTo>
                    <a:pt x="109" y="571"/>
                    <a:pt x="129" y="551"/>
                    <a:pt x="129" y="527"/>
                  </a:cubicBezTo>
                  <a:cubicBezTo>
                    <a:pt x="129" y="276"/>
                    <a:pt x="129" y="276"/>
                    <a:pt x="129" y="276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526"/>
                    <a:pt x="146" y="526"/>
                    <a:pt x="146" y="526"/>
                  </a:cubicBezTo>
                  <a:cubicBezTo>
                    <a:pt x="146" y="551"/>
                    <a:pt x="166" y="571"/>
                    <a:pt x="190" y="571"/>
                  </a:cubicBezTo>
                  <a:cubicBezTo>
                    <a:pt x="215" y="571"/>
                    <a:pt x="235" y="551"/>
                    <a:pt x="235" y="52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6" y="276"/>
                    <a:pt x="236" y="276"/>
                    <a:pt x="237" y="276"/>
                  </a:cubicBezTo>
                  <a:cubicBezTo>
                    <a:pt x="220" y="263"/>
                    <a:pt x="209" y="243"/>
                    <a:pt x="209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7921375" y="1732324"/>
              <a:ext cx="42462" cy="44308"/>
            </a:xfrm>
            <a:custGeom>
              <a:avLst/>
              <a:gdLst>
                <a:gd name="T0" fmla="*/ 60 w 143"/>
                <a:gd name="T1" fmla="*/ 142 h 143"/>
                <a:gd name="T2" fmla="*/ 71 w 143"/>
                <a:gd name="T3" fmla="*/ 143 h 143"/>
                <a:gd name="T4" fmla="*/ 83 w 143"/>
                <a:gd name="T5" fmla="*/ 142 h 143"/>
                <a:gd name="T6" fmla="*/ 143 w 143"/>
                <a:gd name="T7" fmla="*/ 72 h 143"/>
                <a:gd name="T8" fmla="*/ 71 w 143"/>
                <a:gd name="T9" fmla="*/ 0 h 143"/>
                <a:gd name="T10" fmla="*/ 0 w 143"/>
                <a:gd name="T11" fmla="*/ 72 h 143"/>
                <a:gd name="T12" fmla="*/ 60 w 143"/>
                <a:gd name="T13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60" y="142"/>
                  </a:moveTo>
                  <a:cubicBezTo>
                    <a:pt x="64" y="143"/>
                    <a:pt x="68" y="143"/>
                    <a:pt x="71" y="143"/>
                  </a:cubicBezTo>
                  <a:cubicBezTo>
                    <a:pt x="76" y="143"/>
                    <a:pt x="80" y="143"/>
                    <a:pt x="83" y="142"/>
                  </a:cubicBezTo>
                  <a:cubicBezTo>
                    <a:pt x="117" y="136"/>
                    <a:pt x="143" y="107"/>
                    <a:pt x="143" y="72"/>
                  </a:cubicBez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7"/>
                    <a:pt x="26" y="137"/>
                    <a:pt x="60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7969375" y="1752632"/>
              <a:ext cx="90462" cy="221538"/>
            </a:xfrm>
            <a:custGeom>
              <a:avLst/>
              <a:gdLst>
                <a:gd name="T0" fmla="*/ 270 w 304"/>
                <a:gd name="T1" fmla="*/ 296 h 740"/>
                <a:gd name="T2" fmla="*/ 270 w 304"/>
                <a:gd name="T3" fmla="*/ 234 h 740"/>
                <a:gd name="T4" fmla="*/ 270 w 304"/>
                <a:gd name="T5" fmla="*/ 33 h 740"/>
                <a:gd name="T6" fmla="*/ 270 w 304"/>
                <a:gd name="T7" fmla="*/ 0 h 740"/>
                <a:gd name="T8" fmla="*/ 249 w 304"/>
                <a:gd name="T9" fmla="*/ 0 h 740"/>
                <a:gd name="T10" fmla="*/ 214 w 304"/>
                <a:gd name="T11" fmla="*/ 57 h 740"/>
                <a:gd name="T12" fmla="*/ 179 w 304"/>
                <a:gd name="T13" fmla="*/ 0 h 740"/>
                <a:gd name="T14" fmla="*/ 179 w 304"/>
                <a:gd name="T15" fmla="*/ 0 h 740"/>
                <a:gd name="T16" fmla="*/ 144 w 304"/>
                <a:gd name="T17" fmla="*/ 57 h 740"/>
                <a:gd name="T18" fmla="*/ 109 w 304"/>
                <a:gd name="T19" fmla="*/ 0 h 740"/>
                <a:gd name="T20" fmla="*/ 52 w 304"/>
                <a:gd name="T21" fmla="*/ 0 h 740"/>
                <a:gd name="T22" fmla="*/ 52 w 304"/>
                <a:gd name="T23" fmla="*/ 0 h 740"/>
                <a:gd name="T24" fmla="*/ 52 w 304"/>
                <a:gd name="T25" fmla="*/ 0 h 740"/>
                <a:gd name="T26" fmla="*/ 0 w 304"/>
                <a:gd name="T27" fmla="*/ 52 h 740"/>
                <a:gd name="T28" fmla="*/ 0 w 304"/>
                <a:gd name="T29" fmla="*/ 101 h 740"/>
                <a:gd name="T30" fmla="*/ 0 w 304"/>
                <a:gd name="T31" fmla="*/ 257 h 740"/>
                <a:gd name="T32" fmla="*/ 0 w 304"/>
                <a:gd name="T33" fmla="*/ 305 h 740"/>
                <a:gd name="T34" fmla="*/ 52 w 304"/>
                <a:gd name="T35" fmla="*/ 357 h 740"/>
                <a:gd name="T36" fmla="*/ 52 w 304"/>
                <a:gd name="T37" fmla="*/ 357 h 740"/>
                <a:gd name="T38" fmla="*/ 52 w 304"/>
                <a:gd name="T39" fmla="*/ 357 h 740"/>
                <a:gd name="T40" fmla="*/ 52 w 304"/>
                <a:gd name="T41" fmla="*/ 682 h 740"/>
                <a:gd name="T42" fmla="*/ 110 w 304"/>
                <a:gd name="T43" fmla="*/ 740 h 740"/>
                <a:gd name="T44" fmla="*/ 168 w 304"/>
                <a:gd name="T45" fmla="*/ 682 h 740"/>
                <a:gd name="T46" fmla="*/ 168 w 304"/>
                <a:gd name="T47" fmla="*/ 357 h 740"/>
                <a:gd name="T48" fmla="*/ 189 w 304"/>
                <a:gd name="T49" fmla="*/ 357 h 740"/>
                <a:gd name="T50" fmla="*/ 189 w 304"/>
                <a:gd name="T51" fmla="*/ 682 h 740"/>
                <a:gd name="T52" fmla="*/ 247 w 304"/>
                <a:gd name="T53" fmla="*/ 740 h 740"/>
                <a:gd name="T54" fmla="*/ 304 w 304"/>
                <a:gd name="T55" fmla="*/ 682 h 740"/>
                <a:gd name="T56" fmla="*/ 304 w 304"/>
                <a:gd name="T57" fmla="*/ 367 h 740"/>
                <a:gd name="T58" fmla="*/ 270 w 304"/>
                <a:gd name="T59" fmla="*/ 29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740">
                  <a:moveTo>
                    <a:pt x="270" y="296"/>
                  </a:moveTo>
                  <a:cubicBezTo>
                    <a:pt x="270" y="234"/>
                    <a:pt x="270" y="234"/>
                    <a:pt x="270" y="234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44" y="57"/>
                    <a:pt x="144" y="57"/>
                    <a:pt x="144" y="5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4"/>
                    <a:pt x="23" y="357"/>
                    <a:pt x="52" y="357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682"/>
                    <a:pt x="52" y="682"/>
                    <a:pt x="52" y="682"/>
                  </a:cubicBezTo>
                  <a:cubicBezTo>
                    <a:pt x="52" y="714"/>
                    <a:pt x="78" y="740"/>
                    <a:pt x="110" y="740"/>
                  </a:cubicBezTo>
                  <a:cubicBezTo>
                    <a:pt x="142" y="740"/>
                    <a:pt x="168" y="714"/>
                    <a:pt x="168" y="682"/>
                  </a:cubicBezTo>
                  <a:cubicBezTo>
                    <a:pt x="168" y="357"/>
                    <a:pt x="168" y="357"/>
                    <a:pt x="168" y="357"/>
                  </a:cubicBezTo>
                  <a:cubicBezTo>
                    <a:pt x="189" y="357"/>
                    <a:pt x="189" y="357"/>
                    <a:pt x="189" y="357"/>
                  </a:cubicBezTo>
                  <a:cubicBezTo>
                    <a:pt x="189" y="682"/>
                    <a:pt x="189" y="682"/>
                    <a:pt x="189" y="682"/>
                  </a:cubicBezTo>
                  <a:cubicBezTo>
                    <a:pt x="189" y="714"/>
                    <a:pt x="215" y="740"/>
                    <a:pt x="247" y="740"/>
                  </a:cubicBezTo>
                  <a:cubicBezTo>
                    <a:pt x="279" y="740"/>
                    <a:pt x="304" y="714"/>
                    <a:pt x="304" y="682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3" y="350"/>
                    <a:pt x="270" y="324"/>
                    <a:pt x="270" y="2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7995221" y="1693556"/>
              <a:ext cx="55385" cy="55385"/>
            </a:xfrm>
            <a:custGeom>
              <a:avLst/>
              <a:gdLst>
                <a:gd name="T0" fmla="*/ 77 w 185"/>
                <a:gd name="T1" fmla="*/ 184 h 185"/>
                <a:gd name="T2" fmla="*/ 92 w 185"/>
                <a:gd name="T3" fmla="*/ 185 h 185"/>
                <a:gd name="T4" fmla="*/ 108 w 185"/>
                <a:gd name="T5" fmla="*/ 184 h 185"/>
                <a:gd name="T6" fmla="*/ 185 w 185"/>
                <a:gd name="T7" fmla="*/ 93 h 185"/>
                <a:gd name="T8" fmla="*/ 92 w 185"/>
                <a:gd name="T9" fmla="*/ 0 h 185"/>
                <a:gd name="T10" fmla="*/ 0 w 185"/>
                <a:gd name="T11" fmla="*/ 93 h 185"/>
                <a:gd name="T12" fmla="*/ 77 w 185"/>
                <a:gd name="T13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5">
                  <a:moveTo>
                    <a:pt x="77" y="184"/>
                  </a:moveTo>
                  <a:cubicBezTo>
                    <a:pt x="82" y="185"/>
                    <a:pt x="87" y="185"/>
                    <a:pt x="92" y="185"/>
                  </a:cubicBezTo>
                  <a:cubicBezTo>
                    <a:pt x="98" y="185"/>
                    <a:pt x="103" y="185"/>
                    <a:pt x="108" y="184"/>
                  </a:cubicBezTo>
                  <a:cubicBezTo>
                    <a:pt x="152" y="177"/>
                    <a:pt x="185" y="139"/>
                    <a:pt x="185" y="93"/>
                  </a:cubicBezTo>
                  <a:cubicBezTo>
                    <a:pt x="185" y="42"/>
                    <a:pt x="143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39"/>
                    <a:pt x="33" y="177"/>
                    <a:pt x="7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8057990" y="1723094"/>
              <a:ext cx="136615" cy="286154"/>
            </a:xfrm>
            <a:custGeom>
              <a:avLst/>
              <a:gdLst>
                <a:gd name="T0" fmla="*/ 458 w 458"/>
                <a:gd name="T1" fmla="*/ 330 h 950"/>
                <a:gd name="T2" fmla="*/ 458 w 458"/>
                <a:gd name="T3" fmla="*/ 129 h 950"/>
                <a:gd name="T4" fmla="*/ 458 w 458"/>
                <a:gd name="T5" fmla="*/ 67 h 950"/>
                <a:gd name="T6" fmla="*/ 391 w 458"/>
                <a:gd name="T7" fmla="*/ 0 h 950"/>
                <a:gd name="T8" fmla="*/ 391 w 458"/>
                <a:gd name="T9" fmla="*/ 0 h 950"/>
                <a:gd name="T10" fmla="*/ 391 w 458"/>
                <a:gd name="T11" fmla="*/ 0 h 950"/>
                <a:gd name="T12" fmla="*/ 319 w 458"/>
                <a:gd name="T13" fmla="*/ 0 h 950"/>
                <a:gd name="T14" fmla="*/ 274 w 458"/>
                <a:gd name="T15" fmla="*/ 72 h 950"/>
                <a:gd name="T16" fmla="*/ 229 w 458"/>
                <a:gd name="T17" fmla="*/ 0 h 950"/>
                <a:gd name="T18" fmla="*/ 228 w 458"/>
                <a:gd name="T19" fmla="*/ 0 h 950"/>
                <a:gd name="T20" fmla="*/ 183 w 458"/>
                <a:gd name="T21" fmla="*/ 72 h 950"/>
                <a:gd name="T22" fmla="*/ 138 w 458"/>
                <a:gd name="T23" fmla="*/ 0 h 950"/>
                <a:gd name="T24" fmla="*/ 67 w 458"/>
                <a:gd name="T25" fmla="*/ 0 h 950"/>
                <a:gd name="T26" fmla="*/ 67 w 458"/>
                <a:gd name="T27" fmla="*/ 0 h 950"/>
                <a:gd name="T28" fmla="*/ 66 w 458"/>
                <a:gd name="T29" fmla="*/ 0 h 950"/>
                <a:gd name="T30" fmla="*/ 0 w 458"/>
                <a:gd name="T31" fmla="*/ 67 h 950"/>
                <a:gd name="T32" fmla="*/ 0 w 458"/>
                <a:gd name="T33" fmla="*/ 129 h 950"/>
                <a:gd name="T34" fmla="*/ 0 w 458"/>
                <a:gd name="T35" fmla="*/ 330 h 950"/>
                <a:gd name="T36" fmla="*/ 0 w 458"/>
                <a:gd name="T37" fmla="*/ 392 h 950"/>
                <a:gd name="T38" fmla="*/ 66 w 458"/>
                <a:gd name="T39" fmla="*/ 458 h 950"/>
                <a:gd name="T40" fmla="*/ 67 w 458"/>
                <a:gd name="T41" fmla="*/ 458 h 950"/>
                <a:gd name="T42" fmla="*/ 67 w 458"/>
                <a:gd name="T43" fmla="*/ 458 h 950"/>
                <a:gd name="T44" fmla="*/ 67 w 458"/>
                <a:gd name="T45" fmla="*/ 875 h 950"/>
                <a:gd name="T46" fmla="*/ 141 w 458"/>
                <a:gd name="T47" fmla="*/ 949 h 950"/>
                <a:gd name="T48" fmla="*/ 215 w 458"/>
                <a:gd name="T49" fmla="*/ 875 h 950"/>
                <a:gd name="T50" fmla="*/ 215 w 458"/>
                <a:gd name="T51" fmla="*/ 458 h 950"/>
                <a:gd name="T52" fmla="*/ 242 w 458"/>
                <a:gd name="T53" fmla="*/ 458 h 950"/>
                <a:gd name="T54" fmla="*/ 242 w 458"/>
                <a:gd name="T55" fmla="*/ 875 h 950"/>
                <a:gd name="T56" fmla="*/ 317 w 458"/>
                <a:gd name="T57" fmla="*/ 950 h 950"/>
                <a:gd name="T58" fmla="*/ 391 w 458"/>
                <a:gd name="T59" fmla="*/ 875 h 950"/>
                <a:gd name="T60" fmla="*/ 391 w 458"/>
                <a:gd name="T61" fmla="*/ 458 h 950"/>
                <a:gd name="T62" fmla="*/ 391 w 458"/>
                <a:gd name="T63" fmla="*/ 458 h 950"/>
                <a:gd name="T64" fmla="*/ 391 w 458"/>
                <a:gd name="T65" fmla="*/ 458 h 950"/>
                <a:gd name="T66" fmla="*/ 458 w 458"/>
                <a:gd name="T67" fmla="*/ 392 h 950"/>
                <a:gd name="T68" fmla="*/ 458 w 458"/>
                <a:gd name="T69" fmla="*/ 33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950">
                  <a:moveTo>
                    <a:pt x="458" y="330"/>
                  </a:moveTo>
                  <a:cubicBezTo>
                    <a:pt x="458" y="129"/>
                    <a:pt x="458" y="129"/>
                    <a:pt x="458" y="129"/>
                  </a:cubicBezTo>
                  <a:cubicBezTo>
                    <a:pt x="458" y="67"/>
                    <a:pt x="458" y="67"/>
                    <a:pt x="458" y="67"/>
                  </a:cubicBezTo>
                  <a:cubicBezTo>
                    <a:pt x="458" y="30"/>
                    <a:pt x="428" y="0"/>
                    <a:pt x="391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74" y="72"/>
                    <a:pt x="274" y="72"/>
                    <a:pt x="274" y="72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29"/>
                    <a:pt x="30" y="458"/>
                    <a:pt x="66" y="458"/>
                  </a:cubicBezTo>
                  <a:cubicBezTo>
                    <a:pt x="67" y="458"/>
                    <a:pt x="67" y="458"/>
                    <a:pt x="67" y="458"/>
                  </a:cubicBezTo>
                  <a:cubicBezTo>
                    <a:pt x="67" y="458"/>
                    <a:pt x="67" y="458"/>
                    <a:pt x="67" y="458"/>
                  </a:cubicBezTo>
                  <a:cubicBezTo>
                    <a:pt x="67" y="875"/>
                    <a:pt x="67" y="875"/>
                    <a:pt x="67" y="875"/>
                  </a:cubicBezTo>
                  <a:cubicBezTo>
                    <a:pt x="67" y="916"/>
                    <a:pt x="100" y="949"/>
                    <a:pt x="141" y="949"/>
                  </a:cubicBezTo>
                  <a:cubicBezTo>
                    <a:pt x="182" y="949"/>
                    <a:pt x="215" y="916"/>
                    <a:pt x="215" y="875"/>
                  </a:cubicBezTo>
                  <a:cubicBezTo>
                    <a:pt x="215" y="458"/>
                    <a:pt x="215" y="458"/>
                    <a:pt x="215" y="458"/>
                  </a:cubicBezTo>
                  <a:cubicBezTo>
                    <a:pt x="242" y="458"/>
                    <a:pt x="242" y="458"/>
                    <a:pt x="242" y="458"/>
                  </a:cubicBezTo>
                  <a:cubicBezTo>
                    <a:pt x="242" y="875"/>
                    <a:pt x="242" y="875"/>
                    <a:pt x="242" y="875"/>
                  </a:cubicBezTo>
                  <a:cubicBezTo>
                    <a:pt x="242" y="916"/>
                    <a:pt x="276" y="950"/>
                    <a:pt x="317" y="950"/>
                  </a:cubicBezTo>
                  <a:cubicBezTo>
                    <a:pt x="358" y="950"/>
                    <a:pt x="391" y="916"/>
                    <a:pt x="391" y="875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428" y="458"/>
                    <a:pt x="458" y="429"/>
                    <a:pt x="458" y="392"/>
                  </a:cubicBezTo>
                  <a:lnTo>
                    <a:pt x="4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8091221" y="1649248"/>
              <a:ext cx="70154" cy="70154"/>
            </a:xfrm>
            <a:custGeom>
              <a:avLst/>
              <a:gdLst>
                <a:gd name="T0" fmla="*/ 99 w 238"/>
                <a:gd name="T1" fmla="*/ 236 h 238"/>
                <a:gd name="T2" fmla="*/ 119 w 238"/>
                <a:gd name="T3" fmla="*/ 238 h 238"/>
                <a:gd name="T4" fmla="*/ 138 w 238"/>
                <a:gd name="T5" fmla="*/ 236 h 238"/>
                <a:gd name="T6" fmla="*/ 238 w 238"/>
                <a:gd name="T7" fmla="*/ 119 h 238"/>
                <a:gd name="T8" fmla="*/ 119 w 238"/>
                <a:gd name="T9" fmla="*/ 0 h 238"/>
                <a:gd name="T10" fmla="*/ 0 w 238"/>
                <a:gd name="T11" fmla="*/ 119 h 238"/>
                <a:gd name="T12" fmla="*/ 99 w 238"/>
                <a:gd name="T13" fmla="*/ 23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38">
                  <a:moveTo>
                    <a:pt x="99" y="236"/>
                  </a:moveTo>
                  <a:cubicBezTo>
                    <a:pt x="105" y="237"/>
                    <a:pt x="112" y="238"/>
                    <a:pt x="119" y="238"/>
                  </a:cubicBezTo>
                  <a:cubicBezTo>
                    <a:pt x="125" y="238"/>
                    <a:pt x="132" y="237"/>
                    <a:pt x="138" y="236"/>
                  </a:cubicBezTo>
                  <a:cubicBezTo>
                    <a:pt x="195" y="227"/>
                    <a:pt x="238" y="178"/>
                    <a:pt x="238" y="119"/>
                  </a:cubicBezTo>
                  <a:cubicBezTo>
                    <a:pt x="238" y="54"/>
                    <a:pt x="185" y="0"/>
                    <a:pt x="119" y="0"/>
                  </a:cubicBezTo>
                  <a:cubicBezTo>
                    <a:pt x="53" y="0"/>
                    <a:pt x="0" y="54"/>
                    <a:pt x="0" y="119"/>
                  </a:cubicBezTo>
                  <a:cubicBezTo>
                    <a:pt x="0" y="178"/>
                    <a:pt x="43" y="227"/>
                    <a:pt x="99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931558" y="5086004"/>
            <a:ext cx="3427946" cy="1187705"/>
            <a:chOff x="7901068" y="1649248"/>
            <a:chExt cx="450462" cy="360000"/>
          </a:xfrm>
          <a:solidFill>
            <a:schemeClr val="bg2"/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8279529" y="1778479"/>
              <a:ext cx="72001" cy="171693"/>
            </a:xfrm>
            <a:custGeom>
              <a:avLst/>
              <a:gdLst>
                <a:gd name="T0" fmla="*/ 197 w 237"/>
                <a:gd name="T1" fmla="*/ 0 h 571"/>
                <a:gd name="T2" fmla="*/ 196 w 237"/>
                <a:gd name="T3" fmla="*/ 0 h 571"/>
                <a:gd name="T4" fmla="*/ 153 w 237"/>
                <a:gd name="T5" fmla="*/ 0 h 571"/>
                <a:gd name="T6" fmla="*/ 126 w 237"/>
                <a:gd name="T7" fmla="*/ 44 h 571"/>
                <a:gd name="T8" fmla="*/ 99 w 237"/>
                <a:gd name="T9" fmla="*/ 0 h 571"/>
                <a:gd name="T10" fmla="*/ 99 w 237"/>
                <a:gd name="T11" fmla="*/ 0 h 571"/>
                <a:gd name="T12" fmla="*/ 72 w 237"/>
                <a:gd name="T13" fmla="*/ 44 h 571"/>
                <a:gd name="T14" fmla="*/ 45 w 237"/>
                <a:gd name="T15" fmla="*/ 0 h 571"/>
                <a:gd name="T16" fmla="*/ 27 w 237"/>
                <a:gd name="T17" fmla="*/ 0 h 571"/>
                <a:gd name="T18" fmla="*/ 27 w 237"/>
                <a:gd name="T19" fmla="*/ 16 h 571"/>
                <a:gd name="T20" fmla="*/ 27 w 237"/>
                <a:gd name="T21" fmla="*/ 172 h 571"/>
                <a:gd name="T22" fmla="*/ 27 w 237"/>
                <a:gd name="T23" fmla="*/ 220 h 571"/>
                <a:gd name="T24" fmla="*/ 0 w 237"/>
                <a:gd name="T25" fmla="*/ 276 h 571"/>
                <a:gd name="T26" fmla="*/ 2 w 237"/>
                <a:gd name="T27" fmla="*/ 276 h 571"/>
                <a:gd name="T28" fmla="*/ 2 w 237"/>
                <a:gd name="T29" fmla="*/ 276 h 571"/>
                <a:gd name="T30" fmla="*/ 2 w 237"/>
                <a:gd name="T31" fmla="*/ 276 h 571"/>
                <a:gd name="T32" fmla="*/ 2 w 237"/>
                <a:gd name="T33" fmla="*/ 526 h 571"/>
                <a:gd name="T34" fmla="*/ 46 w 237"/>
                <a:gd name="T35" fmla="*/ 571 h 571"/>
                <a:gd name="T36" fmla="*/ 91 w 237"/>
                <a:gd name="T37" fmla="*/ 526 h 571"/>
                <a:gd name="T38" fmla="*/ 91 w 237"/>
                <a:gd name="T39" fmla="*/ 276 h 571"/>
                <a:gd name="T40" fmla="*/ 107 w 237"/>
                <a:gd name="T41" fmla="*/ 276 h 571"/>
                <a:gd name="T42" fmla="*/ 107 w 237"/>
                <a:gd name="T43" fmla="*/ 527 h 571"/>
                <a:gd name="T44" fmla="*/ 152 w 237"/>
                <a:gd name="T45" fmla="*/ 571 h 571"/>
                <a:gd name="T46" fmla="*/ 196 w 237"/>
                <a:gd name="T47" fmla="*/ 527 h 571"/>
                <a:gd name="T48" fmla="*/ 196 w 237"/>
                <a:gd name="T49" fmla="*/ 276 h 571"/>
                <a:gd name="T50" fmla="*/ 196 w 237"/>
                <a:gd name="T51" fmla="*/ 276 h 571"/>
                <a:gd name="T52" fmla="*/ 197 w 237"/>
                <a:gd name="T53" fmla="*/ 276 h 571"/>
                <a:gd name="T54" fmla="*/ 237 w 237"/>
                <a:gd name="T55" fmla="*/ 236 h 571"/>
                <a:gd name="T56" fmla="*/ 237 w 237"/>
                <a:gd name="T57" fmla="*/ 199 h 571"/>
                <a:gd name="T58" fmla="*/ 237 w 237"/>
                <a:gd name="T59" fmla="*/ 78 h 571"/>
                <a:gd name="T60" fmla="*/ 237 w 237"/>
                <a:gd name="T61" fmla="*/ 41 h 571"/>
                <a:gd name="T62" fmla="*/ 197 w 237"/>
                <a:gd name="T63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571">
                  <a:moveTo>
                    <a:pt x="197" y="0"/>
                  </a:moveTo>
                  <a:cubicBezTo>
                    <a:pt x="197" y="0"/>
                    <a:pt x="197" y="0"/>
                    <a:pt x="19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7" y="220"/>
                    <a:pt x="27" y="220"/>
                    <a:pt x="27" y="220"/>
                  </a:cubicBezTo>
                  <a:cubicBezTo>
                    <a:pt x="27" y="243"/>
                    <a:pt x="16" y="263"/>
                    <a:pt x="0" y="276"/>
                  </a:cubicBezTo>
                  <a:cubicBezTo>
                    <a:pt x="0" y="276"/>
                    <a:pt x="1" y="276"/>
                    <a:pt x="2" y="276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2" y="276"/>
                    <a:pt x="2" y="276"/>
                    <a:pt x="2" y="276"/>
                  </a:cubicBezTo>
                  <a:cubicBezTo>
                    <a:pt x="2" y="526"/>
                    <a:pt x="2" y="526"/>
                    <a:pt x="2" y="526"/>
                  </a:cubicBezTo>
                  <a:cubicBezTo>
                    <a:pt x="2" y="551"/>
                    <a:pt x="22" y="571"/>
                    <a:pt x="46" y="571"/>
                  </a:cubicBezTo>
                  <a:cubicBezTo>
                    <a:pt x="71" y="571"/>
                    <a:pt x="91" y="551"/>
                    <a:pt x="91" y="52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07" y="276"/>
                    <a:pt x="107" y="276"/>
                    <a:pt x="107" y="276"/>
                  </a:cubicBezTo>
                  <a:cubicBezTo>
                    <a:pt x="107" y="527"/>
                    <a:pt x="107" y="527"/>
                    <a:pt x="107" y="527"/>
                  </a:cubicBezTo>
                  <a:cubicBezTo>
                    <a:pt x="107" y="551"/>
                    <a:pt x="127" y="571"/>
                    <a:pt x="152" y="571"/>
                  </a:cubicBezTo>
                  <a:cubicBezTo>
                    <a:pt x="177" y="571"/>
                    <a:pt x="196" y="551"/>
                    <a:pt x="196" y="527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197" y="276"/>
                    <a:pt x="197" y="276"/>
                    <a:pt x="197" y="276"/>
                  </a:cubicBezTo>
                  <a:cubicBezTo>
                    <a:pt x="219" y="276"/>
                    <a:pt x="237" y="258"/>
                    <a:pt x="237" y="236"/>
                  </a:cubicBezTo>
                  <a:cubicBezTo>
                    <a:pt x="237" y="199"/>
                    <a:pt x="237" y="199"/>
                    <a:pt x="237" y="199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18"/>
                    <a:pt x="219" y="0"/>
                    <a:pt x="1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8288760" y="1732324"/>
              <a:ext cx="42462" cy="44308"/>
            </a:xfrm>
            <a:custGeom>
              <a:avLst/>
              <a:gdLst>
                <a:gd name="T0" fmla="*/ 59 w 143"/>
                <a:gd name="T1" fmla="*/ 142 h 143"/>
                <a:gd name="T2" fmla="*/ 71 w 143"/>
                <a:gd name="T3" fmla="*/ 143 h 143"/>
                <a:gd name="T4" fmla="*/ 83 w 143"/>
                <a:gd name="T5" fmla="*/ 142 h 143"/>
                <a:gd name="T6" fmla="*/ 143 w 143"/>
                <a:gd name="T7" fmla="*/ 72 h 143"/>
                <a:gd name="T8" fmla="*/ 71 w 143"/>
                <a:gd name="T9" fmla="*/ 0 h 143"/>
                <a:gd name="T10" fmla="*/ 0 w 143"/>
                <a:gd name="T11" fmla="*/ 72 h 143"/>
                <a:gd name="T12" fmla="*/ 59 w 143"/>
                <a:gd name="T13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59" y="142"/>
                  </a:moveTo>
                  <a:cubicBezTo>
                    <a:pt x="63" y="143"/>
                    <a:pt x="67" y="143"/>
                    <a:pt x="71" y="143"/>
                  </a:cubicBezTo>
                  <a:cubicBezTo>
                    <a:pt x="75" y="143"/>
                    <a:pt x="79" y="143"/>
                    <a:pt x="83" y="142"/>
                  </a:cubicBezTo>
                  <a:cubicBezTo>
                    <a:pt x="117" y="137"/>
                    <a:pt x="143" y="107"/>
                    <a:pt x="143" y="72"/>
                  </a:cubicBez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7"/>
                    <a:pt x="25" y="136"/>
                    <a:pt x="59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8190913" y="1752632"/>
              <a:ext cx="92308" cy="221538"/>
            </a:xfrm>
            <a:custGeom>
              <a:avLst/>
              <a:gdLst>
                <a:gd name="T0" fmla="*/ 305 w 305"/>
                <a:gd name="T1" fmla="*/ 257 h 740"/>
                <a:gd name="T2" fmla="*/ 305 w 305"/>
                <a:gd name="T3" fmla="*/ 101 h 740"/>
                <a:gd name="T4" fmla="*/ 305 w 305"/>
                <a:gd name="T5" fmla="*/ 52 h 740"/>
                <a:gd name="T6" fmla="*/ 252 w 305"/>
                <a:gd name="T7" fmla="*/ 0 h 740"/>
                <a:gd name="T8" fmla="*/ 252 w 305"/>
                <a:gd name="T9" fmla="*/ 0 h 740"/>
                <a:gd name="T10" fmla="*/ 252 w 305"/>
                <a:gd name="T11" fmla="*/ 0 h 740"/>
                <a:gd name="T12" fmla="*/ 196 w 305"/>
                <a:gd name="T13" fmla="*/ 0 h 740"/>
                <a:gd name="T14" fmla="*/ 161 w 305"/>
                <a:gd name="T15" fmla="*/ 57 h 740"/>
                <a:gd name="T16" fmla="*/ 126 w 305"/>
                <a:gd name="T17" fmla="*/ 0 h 740"/>
                <a:gd name="T18" fmla="*/ 126 w 305"/>
                <a:gd name="T19" fmla="*/ 0 h 740"/>
                <a:gd name="T20" fmla="*/ 91 w 305"/>
                <a:gd name="T21" fmla="*/ 57 h 740"/>
                <a:gd name="T22" fmla="*/ 56 w 305"/>
                <a:gd name="T23" fmla="*/ 0 h 740"/>
                <a:gd name="T24" fmla="*/ 36 w 305"/>
                <a:gd name="T25" fmla="*/ 0 h 740"/>
                <a:gd name="T26" fmla="*/ 36 w 305"/>
                <a:gd name="T27" fmla="*/ 33 h 740"/>
                <a:gd name="T28" fmla="*/ 36 w 305"/>
                <a:gd name="T29" fmla="*/ 234 h 740"/>
                <a:gd name="T30" fmla="*/ 36 w 305"/>
                <a:gd name="T31" fmla="*/ 296 h 740"/>
                <a:gd name="T32" fmla="*/ 0 w 305"/>
                <a:gd name="T33" fmla="*/ 367 h 740"/>
                <a:gd name="T34" fmla="*/ 0 w 305"/>
                <a:gd name="T35" fmla="*/ 682 h 740"/>
                <a:gd name="T36" fmla="*/ 58 w 305"/>
                <a:gd name="T37" fmla="*/ 740 h 740"/>
                <a:gd name="T38" fmla="*/ 116 w 305"/>
                <a:gd name="T39" fmla="*/ 682 h 740"/>
                <a:gd name="T40" fmla="*/ 116 w 305"/>
                <a:gd name="T41" fmla="*/ 357 h 740"/>
                <a:gd name="T42" fmla="*/ 137 w 305"/>
                <a:gd name="T43" fmla="*/ 357 h 740"/>
                <a:gd name="T44" fmla="*/ 137 w 305"/>
                <a:gd name="T45" fmla="*/ 682 h 740"/>
                <a:gd name="T46" fmla="*/ 195 w 305"/>
                <a:gd name="T47" fmla="*/ 740 h 740"/>
                <a:gd name="T48" fmla="*/ 252 w 305"/>
                <a:gd name="T49" fmla="*/ 682 h 740"/>
                <a:gd name="T50" fmla="*/ 252 w 305"/>
                <a:gd name="T51" fmla="*/ 357 h 740"/>
                <a:gd name="T52" fmla="*/ 252 w 305"/>
                <a:gd name="T53" fmla="*/ 357 h 740"/>
                <a:gd name="T54" fmla="*/ 252 w 305"/>
                <a:gd name="T55" fmla="*/ 357 h 740"/>
                <a:gd name="T56" fmla="*/ 305 w 305"/>
                <a:gd name="T57" fmla="*/ 305 h 740"/>
                <a:gd name="T58" fmla="*/ 305 w 305"/>
                <a:gd name="T59" fmla="*/ 257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5" h="740">
                  <a:moveTo>
                    <a:pt x="305" y="257"/>
                  </a:moveTo>
                  <a:cubicBezTo>
                    <a:pt x="305" y="101"/>
                    <a:pt x="305" y="101"/>
                    <a:pt x="305" y="101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24"/>
                    <a:pt x="281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234"/>
                    <a:pt x="36" y="234"/>
                    <a:pt x="36" y="234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6" y="325"/>
                    <a:pt x="22" y="351"/>
                    <a:pt x="0" y="367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0" y="714"/>
                    <a:pt x="26" y="740"/>
                    <a:pt x="58" y="740"/>
                  </a:cubicBezTo>
                  <a:cubicBezTo>
                    <a:pt x="90" y="740"/>
                    <a:pt x="116" y="714"/>
                    <a:pt x="116" y="682"/>
                  </a:cubicBezTo>
                  <a:cubicBezTo>
                    <a:pt x="116" y="357"/>
                    <a:pt x="116" y="357"/>
                    <a:pt x="116" y="357"/>
                  </a:cubicBezTo>
                  <a:cubicBezTo>
                    <a:pt x="137" y="357"/>
                    <a:pt x="137" y="357"/>
                    <a:pt x="137" y="357"/>
                  </a:cubicBezTo>
                  <a:cubicBezTo>
                    <a:pt x="137" y="682"/>
                    <a:pt x="137" y="682"/>
                    <a:pt x="137" y="682"/>
                  </a:cubicBezTo>
                  <a:cubicBezTo>
                    <a:pt x="137" y="714"/>
                    <a:pt x="163" y="740"/>
                    <a:pt x="195" y="740"/>
                  </a:cubicBezTo>
                  <a:cubicBezTo>
                    <a:pt x="226" y="740"/>
                    <a:pt x="252" y="714"/>
                    <a:pt x="252" y="682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81" y="357"/>
                    <a:pt x="305" y="334"/>
                    <a:pt x="305" y="305"/>
                  </a:cubicBezTo>
                  <a:lnTo>
                    <a:pt x="305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8201990" y="1693556"/>
              <a:ext cx="55385" cy="55385"/>
            </a:xfrm>
            <a:custGeom>
              <a:avLst/>
              <a:gdLst>
                <a:gd name="T0" fmla="*/ 77 w 185"/>
                <a:gd name="T1" fmla="*/ 184 h 185"/>
                <a:gd name="T2" fmla="*/ 92 w 185"/>
                <a:gd name="T3" fmla="*/ 185 h 185"/>
                <a:gd name="T4" fmla="*/ 107 w 185"/>
                <a:gd name="T5" fmla="*/ 184 h 185"/>
                <a:gd name="T6" fmla="*/ 185 w 185"/>
                <a:gd name="T7" fmla="*/ 93 h 185"/>
                <a:gd name="T8" fmla="*/ 92 w 185"/>
                <a:gd name="T9" fmla="*/ 0 h 185"/>
                <a:gd name="T10" fmla="*/ 0 w 185"/>
                <a:gd name="T11" fmla="*/ 93 h 185"/>
                <a:gd name="T12" fmla="*/ 77 w 185"/>
                <a:gd name="T13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5">
                  <a:moveTo>
                    <a:pt x="77" y="184"/>
                  </a:moveTo>
                  <a:cubicBezTo>
                    <a:pt x="82" y="185"/>
                    <a:pt x="87" y="185"/>
                    <a:pt x="92" y="185"/>
                  </a:cubicBezTo>
                  <a:cubicBezTo>
                    <a:pt x="97" y="185"/>
                    <a:pt x="102" y="185"/>
                    <a:pt x="107" y="184"/>
                  </a:cubicBezTo>
                  <a:cubicBezTo>
                    <a:pt x="151" y="177"/>
                    <a:pt x="185" y="139"/>
                    <a:pt x="185" y="93"/>
                  </a:cubicBezTo>
                  <a:cubicBezTo>
                    <a:pt x="185" y="42"/>
                    <a:pt x="143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39"/>
                    <a:pt x="33" y="177"/>
                    <a:pt x="7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7901068" y="1778479"/>
              <a:ext cx="70154" cy="171693"/>
            </a:xfrm>
            <a:custGeom>
              <a:avLst/>
              <a:gdLst>
                <a:gd name="T0" fmla="*/ 209 w 237"/>
                <a:gd name="T1" fmla="*/ 220 h 571"/>
                <a:gd name="T2" fmla="*/ 209 w 237"/>
                <a:gd name="T3" fmla="*/ 172 h 571"/>
                <a:gd name="T4" fmla="*/ 209 w 237"/>
                <a:gd name="T5" fmla="*/ 16 h 571"/>
                <a:gd name="T6" fmla="*/ 209 w 237"/>
                <a:gd name="T7" fmla="*/ 0 h 571"/>
                <a:gd name="T8" fmla="*/ 192 w 237"/>
                <a:gd name="T9" fmla="*/ 0 h 571"/>
                <a:gd name="T10" fmla="*/ 165 w 237"/>
                <a:gd name="T11" fmla="*/ 44 h 571"/>
                <a:gd name="T12" fmla="*/ 138 w 237"/>
                <a:gd name="T13" fmla="*/ 0 h 571"/>
                <a:gd name="T14" fmla="*/ 138 w 237"/>
                <a:gd name="T15" fmla="*/ 0 h 571"/>
                <a:gd name="T16" fmla="*/ 111 w 237"/>
                <a:gd name="T17" fmla="*/ 44 h 571"/>
                <a:gd name="T18" fmla="*/ 84 w 237"/>
                <a:gd name="T19" fmla="*/ 0 h 571"/>
                <a:gd name="T20" fmla="*/ 40 w 237"/>
                <a:gd name="T21" fmla="*/ 0 h 571"/>
                <a:gd name="T22" fmla="*/ 40 w 237"/>
                <a:gd name="T23" fmla="*/ 0 h 571"/>
                <a:gd name="T24" fmla="*/ 0 w 237"/>
                <a:gd name="T25" fmla="*/ 41 h 571"/>
                <a:gd name="T26" fmla="*/ 0 w 237"/>
                <a:gd name="T27" fmla="*/ 78 h 571"/>
                <a:gd name="T28" fmla="*/ 0 w 237"/>
                <a:gd name="T29" fmla="*/ 199 h 571"/>
                <a:gd name="T30" fmla="*/ 0 w 237"/>
                <a:gd name="T31" fmla="*/ 236 h 571"/>
                <a:gd name="T32" fmla="*/ 40 w 237"/>
                <a:gd name="T33" fmla="*/ 276 h 571"/>
                <a:gd name="T34" fmla="*/ 40 w 237"/>
                <a:gd name="T35" fmla="*/ 276 h 571"/>
                <a:gd name="T36" fmla="*/ 40 w 237"/>
                <a:gd name="T37" fmla="*/ 276 h 571"/>
                <a:gd name="T38" fmla="*/ 40 w 237"/>
                <a:gd name="T39" fmla="*/ 527 h 571"/>
                <a:gd name="T40" fmla="*/ 85 w 237"/>
                <a:gd name="T41" fmla="*/ 571 h 571"/>
                <a:gd name="T42" fmla="*/ 129 w 237"/>
                <a:gd name="T43" fmla="*/ 527 h 571"/>
                <a:gd name="T44" fmla="*/ 129 w 237"/>
                <a:gd name="T45" fmla="*/ 276 h 571"/>
                <a:gd name="T46" fmla="*/ 146 w 237"/>
                <a:gd name="T47" fmla="*/ 276 h 571"/>
                <a:gd name="T48" fmla="*/ 146 w 237"/>
                <a:gd name="T49" fmla="*/ 526 h 571"/>
                <a:gd name="T50" fmla="*/ 190 w 237"/>
                <a:gd name="T51" fmla="*/ 571 h 571"/>
                <a:gd name="T52" fmla="*/ 235 w 237"/>
                <a:gd name="T53" fmla="*/ 526 h 571"/>
                <a:gd name="T54" fmla="*/ 235 w 237"/>
                <a:gd name="T55" fmla="*/ 276 h 571"/>
                <a:gd name="T56" fmla="*/ 235 w 237"/>
                <a:gd name="T57" fmla="*/ 276 h 571"/>
                <a:gd name="T58" fmla="*/ 235 w 237"/>
                <a:gd name="T59" fmla="*/ 276 h 571"/>
                <a:gd name="T60" fmla="*/ 237 w 237"/>
                <a:gd name="T61" fmla="*/ 276 h 571"/>
                <a:gd name="T62" fmla="*/ 209 w 237"/>
                <a:gd name="T63" fmla="*/ 22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571">
                  <a:moveTo>
                    <a:pt x="209" y="220"/>
                  </a:moveTo>
                  <a:cubicBezTo>
                    <a:pt x="209" y="172"/>
                    <a:pt x="209" y="172"/>
                    <a:pt x="209" y="172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8"/>
                    <a:pt x="18" y="276"/>
                    <a:pt x="40" y="276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40" y="276"/>
                    <a:pt x="40" y="276"/>
                    <a:pt x="40" y="276"/>
                  </a:cubicBezTo>
                  <a:cubicBezTo>
                    <a:pt x="40" y="527"/>
                    <a:pt x="40" y="527"/>
                    <a:pt x="40" y="527"/>
                  </a:cubicBezTo>
                  <a:cubicBezTo>
                    <a:pt x="40" y="551"/>
                    <a:pt x="60" y="571"/>
                    <a:pt x="85" y="571"/>
                  </a:cubicBezTo>
                  <a:cubicBezTo>
                    <a:pt x="109" y="571"/>
                    <a:pt x="129" y="551"/>
                    <a:pt x="129" y="527"/>
                  </a:cubicBezTo>
                  <a:cubicBezTo>
                    <a:pt x="129" y="276"/>
                    <a:pt x="129" y="276"/>
                    <a:pt x="129" y="276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526"/>
                    <a:pt x="146" y="526"/>
                    <a:pt x="146" y="526"/>
                  </a:cubicBezTo>
                  <a:cubicBezTo>
                    <a:pt x="146" y="551"/>
                    <a:pt x="166" y="571"/>
                    <a:pt x="190" y="571"/>
                  </a:cubicBezTo>
                  <a:cubicBezTo>
                    <a:pt x="215" y="571"/>
                    <a:pt x="235" y="551"/>
                    <a:pt x="235" y="52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5" y="276"/>
                    <a:pt x="235" y="276"/>
                    <a:pt x="235" y="276"/>
                  </a:cubicBezTo>
                  <a:cubicBezTo>
                    <a:pt x="236" y="276"/>
                    <a:pt x="236" y="276"/>
                    <a:pt x="237" y="276"/>
                  </a:cubicBezTo>
                  <a:cubicBezTo>
                    <a:pt x="220" y="263"/>
                    <a:pt x="209" y="243"/>
                    <a:pt x="209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7921375" y="1732324"/>
              <a:ext cx="42462" cy="44308"/>
            </a:xfrm>
            <a:custGeom>
              <a:avLst/>
              <a:gdLst>
                <a:gd name="T0" fmla="*/ 60 w 143"/>
                <a:gd name="T1" fmla="*/ 142 h 143"/>
                <a:gd name="T2" fmla="*/ 71 w 143"/>
                <a:gd name="T3" fmla="*/ 143 h 143"/>
                <a:gd name="T4" fmla="*/ 83 w 143"/>
                <a:gd name="T5" fmla="*/ 142 h 143"/>
                <a:gd name="T6" fmla="*/ 143 w 143"/>
                <a:gd name="T7" fmla="*/ 72 h 143"/>
                <a:gd name="T8" fmla="*/ 71 w 143"/>
                <a:gd name="T9" fmla="*/ 0 h 143"/>
                <a:gd name="T10" fmla="*/ 0 w 143"/>
                <a:gd name="T11" fmla="*/ 72 h 143"/>
                <a:gd name="T12" fmla="*/ 60 w 143"/>
                <a:gd name="T13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3">
                  <a:moveTo>
                    <a:pt x="60" y="142"/>
                  </a:moveTo>
                  <a:cubicBezTo>
                    <a:pt x="64" y="143"/>
                    <a:pt x="68" y="143"/>
                    <a:pt x="71" y="143"/>
                  </a:cubicBezTo>
                  <a:cubicBezTo>
                    <a:pt x="76" y="143"/>
                    <a:pt x="80" y="143"/>
                    <a:pt x="83" y="142"/>
                  </a:cubicBezTo>
                  <a:cubicBezTo>
                    <a:pt x="117" y="136"/>
                    <a:pt x="143" y="107"/>
                    <a:pt x="143" y="72"/>
                  </a:cubicBezTo>
                  <a:cubicBezTo>
                    <a:pt x="143" y="32"/>
                    <a:pt x="111" y="0"/>
                    <a:pt x="71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07"/>
                    <a:pt x="26" y="137"/>
                    <a:pt x="60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7969375" y="1752632"/>
              <a:ext cx="90462" cy="221538"/>
            </a:xfrm>
            <a:custGeom>
              <a:avLst/>
              <a:gdLst>
                <a:gd name="T0" fmla="*/ 270 w 304"/>
                <a:gd name="T1" fmla="*/ 296 h 740"/>
                <a:gd name="T2" fmla="*/ 270 w 304"/>
                <a:gd name="T3" fmla="*/ 234 h 740"/>
                <a:gd name="T4" fmla="*/ 270 w 304"/>
                <a:gd name="T5" fmla="*/ 33 h 740"/>
                <a:gd name="T6" fmla="*/ 270 w 304"/>
                <a:gd name="T7" fmla="*/ 0 h 740"/>
                <a:gd name="T8" fmla="*/ 249 w 304"/>
                <a:gd name="T9" fmla="*/ 0 h 740"/>
                <a:gd name="T10" fmla="*/ 214 w 304"/>
                <a:gd name="T11" fmla="*/ 57 h 740"/>
                <a:gd name="T12" fmla="*/ 179 w 304"/>
                <a:gd name="T13" fmla="*/ 0 h 740"/>
                <a:gd name="T14" fmla="*/ 179 w 304"/>
                <a:gd name="T15" fmla="*/ 0 h 740"/>
                <a:gd name="T16" fmla="*/ 144 w 304"/>
                <a:gd name="T17" fmla="*/ 57 h 740"/>
                <a:gd name="T18" fmla="*/ 109 w 304"/>
                <a:gd name="T19" fmla="*/ 0 h 740"/>
                <a:gd name="T20" fmla="*/ 52 w 304"/>
                <a:gd name="T21" fmla="*/ 0 h 740"/>
                <a:gd name="T22" fmla="*/ 52 w 304"/>
                <a:gd name="T23" fmla="*/ 0 h 740"/>
                <a:gd name="T24" fmla="*/ 52 w 304"/>
                <a:gd name="T25" fmla="*/ 0 h 740"/>
                <a:gd name="T26" fmla="*/ 0 w 304"/>
                <a:gd name="T27" fmla="*/ 52 h 740"/>
                <a:gd name="T28" fmla="*/ 0 w 304"/>
                <a:gd name="T29" fmla="*/ 101 h 740"/>
                <a:gd name="T30" fmla="*/ 0 w 304"/>
                <a:gd name="T31" fmla="*/ 257 h 740"/>
                <a:gd name="T32" fmla="*/ 0 w 304"/>
                <a:gd name="T33" fmla="*/ 305 h 740"/>
                <a:gd name="T34" fmla="*/ 52 w 304"/>
                <a:gd name="T35" fmla="*/ 357 h 740"/>
                <a:gd name="T36" fmla="*/ 52 w 304"/>
                <a:gd name="T37" fmla="*/ 357 h 740"/>
                <a:gd name="T38" fmla="*/ 52 w 304"/>
                <a:gd name="T39" fmla="*/ 357 h 740"/>
                <a:gd name="T40" fmla="*/ 52 w 304"/>
                <a:gd name="T41" fmla="*/ 682 h 740"/>
                <a:gd name="T42" fmla="*/ 110 w 304"/>
                <a:gd name="T43" fmla="*/ 740 h 740"/>
                <a:gd name="T44" fmla="*/ 168 w 304"/>
                <a:gd name="T45" fmla="*/ 682 h 740"/>
                <a:gd name="T46" fmla="*/ 168 w 304"/>
                <a:gd name="T47" fmla="*/ 357 h 740"/>
                <a:gd name="T48" fmla="*/ 189 w 304"/>
                <a:gd name="T49" fmla="*/ 357 h 740"/>
                <a:gd name="T50" fmla="*/ 189 w 304"/>
                <a:gd name="T51" fmla="*/ 682 h 740"/>
                <a:gd name="T52" fmla="*/ 247 w 304"/>
                <a:gd name="T53" fmla="*/ 740 h 740"/>
                <a:gd name="T54" fmla="*/ 304 w 304"/>
                <a:gd name="T55" fmla="*/ 682 h 740"/>
                <a:gd name="T56" fmla="*/ 304 w 304"/>
                <a:gd name="T57" fmla="*/ 367 h 740"/>
                <a:gd name="T58" fmla="*/ 270 w 304"/>
                <a:gd name="T59" fmla="*/ 29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740">
                  <a:moveTo>
                    <a:pt x="270" y="296"/>
                  </a:moveTo>
                  <a:cubicBezTo>
                    <a:pt x="270" y="234"/>
                    <a:pt x="270" y="234"/>
                    <a:pt x="270" y="234"/>
                  </a:cubicBezTo>
                  <a:cubicBezTo>
                    <a:pt x="270" y="33"/>
                    <a:pt x="270" y="33"/>
                    <a:pt x="270" y="33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44" y="57"/>
                    <a:pt x="144" y="57"/>
                    <a:pt x="144" y="5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4"/>
                    <a:pt x="23" y="357"/>
                    <a:pt x="52" y="357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357"/>
                    <a:pt x="52" y="357"/>
                    <a:pt x="52" y="357"/>
                  </a:cubicBezTo>
                  <a:cubicBezTo>
                    <a:pt x="52" y="682"/>
                    <a:pt x="52" y="682"/>
                    <a:pt x="52" y="682"/>
                  </a:cubicBezTo>
                  <a:cubicBezTo>
                    <a:pt x="52" y="714"/>
                    <a:pt x="78" y="740"/>
                    <a:pt x="110" y="740"/>
                  </a:cubicBezTo>
                  <a:cubicBezTo>
                    <a:pt x="142" y="740"/>
                    <a:pt x="168" y="714"/>
                    <a:pt x="168" y="682"/>
                  </a:cubicBezTo>
                  <a:cubicBezTo>
                    <a:pt x="168" y="357"/>
                    <a:pt x="168" y="357"/>
                    <a:pt x="168" y="357"/>
                  </a:cubicBezTo>
                  <a:cubicBezTo>
                    <a:pt x="189" y="357"/>
                    <a:pt x="189" y="357"/>
                    <a:pt x="189" y="357"/>
                  </a:cubicBezTo>
                  <a:cubicBezTo>
                    <a:pt x="189" y="682"/>
                    <a:pt x="189" y="682"/>
                    <a:pt x="189" y="682"/>
                  </a:cubicBezTo>
                  <a:cubicBezTo>
                    <a:pt x="189" y="714"/>
                    <a:pt x="215" y="740"/>
                    <a:pt x="247" y="740"/>
                  </a:cubicBezTo>
                  <a:cubicBezTo>
                    <a:pt x="279" y="740"/>
                    <a:pt x="304" y="714"/>
                    <a:pt x="304" y="682"/>
                  </a:cubicBezTo>
                  <a:cubicBezTo>
                    <a:pt x="304" y="367"/>
                    <a:pt x="304" y="367"/>
                    <a:pt x="304" y="367"/>
                  </a:cubicBezTo>
                  <a:cubicBezTo>
                    <a:pt x="283" y="350"/>
                    <a:pt x="270" y="324"/>
                    <a:pt x="270" y="2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7995221" y="1693556"/>
              <a:ext cx="55385" cy="55385"/>
            </a:xfrm>
            <a:custGeom>
              <a:avLst/>
              <a:gdLst>
                <a:gd name="T0" fmla="*/ 77 w 185"/>
                <a:gd name="T1" fmla="*/ 184 h 185"/>
                <a:gd name="T2" fmla="*/ 92 w 185"/>
                <a:gd name="T3" fmla="*/ 185 h 185"/>
                <a:gd name="T4" fmla="*/ 108 w 185"/>
                <a:gd name="T5" fmla="*/ 184 h 185"/>
                <a:gd name="T6" fmla="*/ 185 w 185"/>
                <a:gd name="T7" fmla="*/ 93 h 185"/>
                <a:gd name="T8" fmla="*/ 92 w 185"/>
                <a:gd name="T9" fmla="*/ 0 h 185"/>
                <a:gd name="T10" fmla="*/ 0 w 185"/>
                <a:gd name="T11" fmla="*/ 93 h 185"/>
                <a:gd name="T12" fmla="*/ 77 w 185"/>
                <a:gd name="T13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5">
                  <a:moveTo>
                    <a:pt x="77" y="184"/>
                  </a:moveTo>
                  <a:cubicBezTo>
                    <a:pt x="82" y="185"/>
                    <a:pt x="87" y="185"/>
                    <a:pt x="92" y="185"/>
                  </a:cubicBezTo>
                  <a:cubicBezTo>
                    <a:pt x="98" y="185"/>
                    <a:pt x="103" y="185"/>
                    <a:pt x="108" y="184"/>
                  </a:cubicBezTo>
                  <a:cubicBezTo>
                    <a:pt x="152" y="177"/>
                    <a:pt x="185" y="139"/>
                    <a:pt x="185" y="93"/>
                  </a:cubicBezTo>
                  <a:cubicBezTo>
                    <a:pt x="185" y="42"/>
                    <a:pt x="143" y="0"/>
                    <a:pt x="92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39"/>
                    <a:pt x="33" y="177"/>
                    <a:pt x="7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8057990" y="1723094"/>
              <a:ext cx="136615" cy="286154"/>
            </a:xfrm>
            <a:custGeom>
              <a:avLst/>
              <a:gdLst>
                <a:gd name="T0" fmla="*/ 458 w 458"/>
                <a:gd name="T1" fmla="*/ 330 h 950"/>
                <a:gd name="T2" fmla="*/ 458 w 458"/>
                <a:gd name="T3" fmla="*/ 129 h 950"/>
                <a:gd name="T4" fmla="*/ 458 w 458"/>
                <a:gd name="T5" fmla="*/ 67 h 950"/>
                <a:gd name="T6" fmla="*/ 391 w 458"/>
                <a:gd name="T7" fmla="*/ 0 h 950"/>
                <a:gd name="T8" fmla="*/ 391 w 458"/>
                <a:gd name="T9" fmla="*/ 0 h 950"/>
                <a:gd name="T10" fmla="*/ 391 w 458"/>
                <a:gd name="T11" fmla="*/ 0 h 950"/>
                <a:gd name="T12" fmla="*/ 319 w 458"/>
                <a:gd name="T13" fmla="*/ 0 h 950"/>
                <a:gd name="T14" fmla="*/ 274 w 458"/>
                <a:gd name="T15" fmla="*/ 72 h 950"/>
                <a:gd name="T16" fmla="*/ 229 w 458"/>
                <a:gd name="T17" fmla="*/ 0 h 950"/>
                <a:gd name="T18" fmla="*/ 228 w 458"/>
                <a:gd name="T19" fmla="*/ 0 h 950"/>
                <a:gd name="T20" fmla="*/ 183 w 458"/>
                <a:gd name="T21" fmla="*/ 72 h 950"/>
                <a:gd name="T22" fmla="*/ 138 w 458"/>
                <a:gd name="T23" fmla="*/ 0 h 950"/>
                <a:gd name="T24" fmla="*/ 67 w 458"/>
                <a:gd name="T25" fmla="*/ 0 h 950"/>
                <a:gd name="T26" fmla="*/ 67 w 458"/>
                <a:gd name="T27" fmla="*/ 0 h 950"/>
                <a:gd name="T28" fmla="*/ 66 w 458"/>
                <a:gd name="T29" fmla="*/ 0 h 950"/>
                <a:gd name="T30" fmla="*/ 0 w 458"/>
                <a:gd name="T31" fmla="*/ 67 h 950"/>
                <a:gd name="T32" fmla="*/ 0 w 458"/>
                <a:gd name="T33" fmla="*/ 129 h 950"/>
                <a:gd name="T34" fmla="*/ 0 w 458"/>
                <a:gd name="T35" fmla="*/ 330 h 950"/>
                <a:gd name="T36" fmla="*/ 0 w 458"/>
                <a:gd name="T37" fmla="*/ 392 h 950"/>
                <a:gd name="T38" fmla="*/ 66 w 458"/>
                <a:gd name="T39" fmla="*/ 458 h 950"/>
                <a:gd name="T40" fmla="*/ 67 w 458"/>
                <a:gd name="T41" fmla="*/ 458 h 950"/>
                <a:gd name="T42" fmla="*/ 67 w 458"/>
                <a:gd name="T43" fmla="*/ 458 h 950"/>
                <a:gd name="T44" fmla="*/ 67 w 458"/>
                <a:gd name="T45" fmla="*/ 875 h 950"/>
                <a:gd name="T46" fmla="*/ 141 w 458"/>
                <a:gd name="T47" fmla="*/ 949 h 950"/>
                <a:gd name="T48" fmla="*/ 215 w 458"/>
                <a:gd name="T49" fmla="*/ 875 h 950"/>
                <a:gd name="T50" fmla="*/ 215 w 458"/>
                <a:gd name="T51" fmla="*/ 458 h 950"/>
                <a:gd name="T52" fmla="*/ 242 w 458"/>
                <a:gd name="T53" fmla="*/ 458 h 950"/>
                <a:gd name="T54" fmla="*/ 242 w 458"/>
                <a:gd name="T55" fmla="*/ 875 h 950"/>
                <a:gd name="T56" fmla="*/ 317 w 458"/>
                <a:gd name="T57" fmla="*/ 950 h 950"/>
                <a:gd name="T58" fmla="*/ 391 w 458"/>
                <a:gd name="T59" fmla="*/ 875 h 950"/>
                <a:gd name="T60" fmla="*/ 391 w 458"/>
                <a:gd name="T61" fmla="*/ 458 h 950"/>
                <a:gd name="T62" fmla="*/ 391 w 458"/>
                <a:gd name="T63" fmla="*/ 458 h 950"/>
                <a:gd name="T64" fmla="*/ 391 w 458"/>
                <a:gd name="T65" fmla="*/ 458 h 950"/>
                <a:gd name="T66" fmla="*/ 458 w 458"/>
                <a:gd name="T67" fmla="*/ 392 h 950"/>
                <a:gd name="T68" fmla="*/ 458 w 458"/>
                <a:gd name="T69" fmla="*/ 330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8" h="950">
                  <a:moveTo>
                    <a:pt x="458" y="330"/>
                  </a:moveTo>
                  <a:cubicBezTo>
                    <a:pt x="458" y="129"/>
                    <a:pt x="458" y="129"/>
                    <a:pt x="458" y="129"/>
                  </a:cubicBezTo>
                  <a:cubicBezTo>
                    <a:pt x="458" y="67"/>
                    <a:pt x="458" y="67"/>
                    <a:pt x="458" y="67"/>
                  </a:cubicBezTo>
                  <a:cubicBezTo>
                    <a:pt x="458" y="30"/>
                    <a:pt x="428" y="0"/>
                    <a:pt x="391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74" y="72"/>
                    <a:pt x="274" y="72"/>
                    <a:pt x="274" y="72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29"/>
                    <a:pt x="30" y="458"/>
                    <a:pt x="66" y="458"/>
                  </a:cubicBezTo>
                  <a:cubicBezTo>
                    <a:pt x="67" y="458"/>
                    <a:pt x="67" y="458"/>
                    <a:pt x="67" y="458"/>
                  </a:cubicBezTo>
                  <a:cubicBezTo>
                    <a:pt x="67" y="458"/>
                    <a:pt x="67" y="458"/>
                    <a:pt x="67" y="458"/>
                  </a:cubicBezTo>
                  <a:cubicBezTo>
                    <a:pt x="67" y="875"/>
                    <a:pt x="67" y="875"/>
                    <a:pt x="67" y="875"/>
                  </a:cubicBezTo>
                  <a:cubicBezTo>
                    <a:pt x="67" y="916"/>
                    <a:pt x="100" y="949"/>
                    <a:pt x="141" y="949"/>
                  </a:cubicBezTo>
                  <a:cubicBezTo>
                    <a:pt x="182" y="949"/>
                    <a:pt x="215" y="916"/>
                    <a:pt x="215" y="875"/>
                  </a:cubicBezTo>
                  <a:cubicBezTo>
                    <a:pt x="215" y="458"/>
                    <a:pt x="215" y="458"/>
                    <a:pt x="215" y="458"/>
                  </a:cubicBezTo>
                  <a:cubicBezTo>
                    <a:pt x="242" y="458"/>
                    <a:pt x="242" y="458"/>
                    <a:pt x="242" y="458"/>
                  </a:cubicBezTo>
                  <a:cubicBezTo>
                    <a:pt x="242" y="875"/>
                    <a:pt x="242" y="875"/>
                    <a:pt x="242" y="875"/>
                  </a:cubicBezTo>
                  <a:cubicBezTo>
                    <a:pt x="242" y="916"/>
                    <a:pt x="276" y="950"/>
                    <a:pt x="317" y="950"/>
                  </a:cubicBezTo>
                  <a:cubicBezTo>
                    <a:pt x="358" y="950"/>
                    <a:pt x="391" y="916"/>
                    <a:pt x="391" y="875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391" y="458"/>
                    <a:pt x="391" y="458"/>
                    <a:pt x="391" y="458"/>
                  </a:cubicBezTo>
                  <a:cubicBezTo>
                    <a:pt x="428" y="458"/>
                    <a:pt x="458" y="429"/>
                    <a:pt x="458" y="392"/>
                  </a:cubicBezTo>
                  <a:lnTo>
                    <a:pt x="45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8091221" y="1649248"/>
              <a:ext cx="70154" cy="70154"/>
            </a:xfrm>
            <a:custGeom>
              <a:avLst/>
              <a:gdLst>
                <a:gd name="T0" fmla="*/ 99 w 238"/>
                <a:gd name="T1" fmla="*/ 236 h 238"/>
                <a:gd name="T2" fmla="*/ 119 w 238"/>
                <a:gd name="T3" fmla="*/ 238 h 238"/>
                <a:gd name="T4" fmla="*/ 138 w 238"/>
                <a:gd name="T5" fmla="*/ 236 h 238"/>
                <a:gd name="T6" fmla="*/ 238 w 238"/>
                <a:gd name="T7" fmla="*/ 119 h 238"/>
                <a:gd name="T8" fmla="*/ 119 w 238"/>
                <a:gd name="T9" fmla="*/ 0 h 238"/>
                <a:gd name="T10" fmla="*/ 0 w 238"/>
                <a:gd name="T11" fmla="*/ 119 h 238"/>
                <a:gd name="T12" fmla="*/ 99 w 238"/>
                <a:gd name="T13" fmla="*/ 23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38">
                  <a:moveTo>
                    <a:pt x="99" y="236"/>
                  </a:moveTo>
                  <a:cubicBezTo>
                    <a:pt x="105" y="237"/>
                    <a:pt x="112" y="238"/>
                    <a:pt x="119" y="238"/>
                  </a:cubicBezTo>
                  <a:cubicBezTo>
                    <a:pt x="125" y="238"/>
                    <a:pt x="132" y="237"/>
                    <a:pt x="138" y="236"/>
                  </a:cubicBezTo>
                  <a:cubicBezTo>
                    <a:pt x="195" y="227"/>
                    <a:pt x="238" y="178"/>
                    <a:pt x="238" y="119"/>
                  </a:cubicBezTo>
                  <a:cubicBezTo>
                    <a:pt x="238" y="54"/>
                    <a:pt x="185" y="0"/>
                    <a:pt x="119" y="0"/>
                  </a:cubicBezTo>
                  <a:cubicBezTo>
                    <a:pt x="53" y="0"/>
                    <a:pt x="0" y="54"/>
                    <a:pt x="0" y="119"/>
                  </a:cubicBezTo>
                  <a:cubicBezTo>
                    <a:pt x="0" y="178"/>
                    <a:pt x="43" y="227"/>
                    <a:pt x="99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94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648" y="1341096"/>
            <a:ext cx="6476682" cy="516428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bg-BG" sz="1800" dirty="0" smtClean="0"/>
              <a:t>Рискове за работодателите, предизвикани от новите технологии:</a:t>
            </a:r>
            <a:endParaRPr lang="en-GB" sz="1800" dirty="0"/>
          </a:p>
          <a:p>
            <a:pPr lvl="1"/>
            <a:r>
              <a:rPr lang="bg-BG" sz="1600" dirty="0"/>
              <a:t>ф</a:t>
            </a:r>
            <a:r>
              <a:rPr lang="bg-BG" sz="1600" dirty="0" smtClean="0"/>
              <a:t>актът, че работодателят притежава собствеността върху средствата за електронна комуникация на работното място не изключва правото на служителите да провеждат тайна кореспонденция</a:t>
            </a:r>
            <a:endParaRPr lang="en-GB" sz="1600" dirty="0"/>
          </a:p>
          <a:p>
            <a:pPr lvl="1"/>
            <a:r>
              <a:rPr lang="bg-BG" sz="1600" dirty="0"/>
              <a:t>н</a:t>
            </a:r>
            <a:r>
              <a:rPr lang="bg-BG" sz="1600" dirty="0" smtClean="0"/>
              <a:t>аблюдението на работното място, целите на това наблюдение и всички други обстоятелства около него трябва да бъдат сведени до знанието на служителите</a:t>
            </a:r>
            <a:endParaRPr lang="en-GB" sz="1600" dirty="0"/>
          </a:p>
          <a:p>
            <a:pPr lvl="1"/>
            <a:r>
              <a:rPr lang="bg-BG" sz="1600" dirty="0"/>
              <a:t>р</a:t>
            </a:r>
            <a:r>
              <a:rPr lang="bg-BG" sz="1600" dirty="0" smtClean="0"/>
              <a:t>аботодателите трябва да вземат предвид принципа за свеждането на данните до минимум, когато въвеждат нови технологии</a:t>
            </a:r>
            <a:endParaRPr lang="en-GB" sz="1600" dirty="0"/>
          </a:p>
          <a:p>
            <a:pPr lvl="1"/>
            <a:r>
              <a:rPr lang="bg-BG" sz="1600" dirty="0"/>
              <a:t>к</a:t>
            </a:r>
            <a:r>
              <a:rPr lang="bg-BG" sz="1600" dirty="0" smtClean="0"/>
              <a:t>огато служителите използват онлайн приложения, чрез които се обработват лични данни, работодателите следва да обмислят предоставянето на определено лично пространство онлайн, до което работодателят да няма достъп при никакви обстоятелства</a:t>
            </a:r>
            <a:endParaRPr lang="en-GB" sz="1600" dirty="0"/>
          </a:p>
          <a:p>
            <a:pPr marL="0" indent="0">
              <a:buNone/>
            </a:pPr>
            <a:endParaRPr lang="en-GB" sz="18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5823" y="191210"/>
            <a:ext cx="11741727" cy="860400"/>
          </a:xfrm>
        </p:spPr>
        <p:txBody>
          <a:bodyPr/>
          <a:lstStyle/>
          <a:p>
            <a:r>
              <a:rPr lang="bg-BG" dirty="0" smtClean="0"/>
              <a:t>Обработване на данни, свързано с трудови правоотношения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bg-BG" sz="1600" dirty="0" smtClean="0"/>
              <a:t>Нови задължения за работодателите, произтичащи от Регламента. Рискове, свързани с новите технологии.</a:t>
            </a:r>
            <a:endParaRPr lang="en-GB" sz="2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7596880" y="1389679"/>
            <a:ext cx="3547370" cy="3620978"/>
            <a:chOff x="2147574" y="5146077"/>
            <a:chExt cx="539750" cy="512763"/>
          </a:xfrm>
          <a:solidFill>
            <a:schemeClr val="bg2"/>
          </a:solidFill>
        </p:grpSpPr>
        <p:sp>
          <p:nvSpPr>
            <p:cNvPr id="15" name="Freeform 496"/>
            <p:cNvSpPr>
              <a:spLocks/>
            </p:cNvSpPr>
            <p:nvPr/>
          </p:nvSpPr>
          <p:spPr bwMode="auto">
            <a:xfrm>
              <a:off x="2660336" y="5295302"/>
              <a:ext cx="26988" cy="36513"/>
            </a:xfrm>
            <a:custGeom>
              <a:avLst/>
              <a:gdLst>
                <a:gd name="T0" fmla="*/ 2 w 17"/>
                <a:gd name="T1" fmla="*/ 18 h 23"/>
                <a:gd name="T2" fmla="*/ 2 w 17"/>
                <a:gd name="T3" fmla="*/ 18 h 23"/>
                <a:gd name="T4" fmla="*/ 2 w 17"/>
                <a:gd name="T5" fmla="*/ 13 h 23"/>
                <a:gd name="T6" fmla="*/ 2 w 17"/>
                <a:gd name="T7" fmla="*/ 13 h 23"/>
                <a:gd name="T8" fmla="*/ 0 w 17"/>
                <a:gd name="T9" fmla="*/ 0 h 23"/>
                <a:gd name="T10" fmla="*/ 0 w 17"/>
                <a:gd name="T11" fmla="*/ 0 h 23"/>
                <a:gd name="T12" fmla="*/ 11 w 17"/>
                <a:gd name="T13" fmla="*/ 4 h 23"/>
                <a:gd name="T14" fmla="*/ 11 w 17"/>
                <a:gd name="T15" fmla="*/ 4 h 23"/>
                <a:gd name="T16" fmla="*/ 15 w 17"/>
                <a:gd name="T17" fmla="*/ 12 h 23"/>
                <a:gd name="T18" fmla="*/ 17 w 17"/>
                <a:gd name="T19" fmla="*/ 23 h 23"/>
                <a:gd name="T20" fmla="*/ 17 w 17"/>
                <a:gd name="T21" fmla="*/ 23 h 23"/>
                <a:gd name="T22" fmla="*/ 2 w 17"/>
                <a:gd name="T23" fmla="*/ 18 h 23"/>
                <a:gd name="T24" fmla="*/ 2 w 17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2" y="18"/>
                  </a:moveTo>
                  <a:lnTo>
                    <a:pt x="2" y="18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12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16" name="Freeform 497"/>
            <p:cNvSpPr>
              <a:spLocks/>
            </p:cNvSpPr>
            <p:nvPr/>
          </p:nvSpPr>
          <p:spPr bwMode="auto">
            <a:xfrm>
              <a:off x="2663511" y="5331814"/>
              <a:ext cx="23813" cy="36513"/>
            </a:xfrm>
            <a:custGeom>
              <a:avLst/>
              <a:gdLst>
                <a:gd name="T0" fmla="*/ 0 w 15"/>
                <a:gd name="T1" fmla="*/ 0 h 23"/>
                <a:gd name="T2" fmla="*/ 0 w 15"/>
                <a:gd name="T3" fmla="*/ 0 h 23"/>
                <a:gd name="T4" fmla="*/ 15 w 15"/>
                <a:gd name="T5" fmla="*/ 6 h 23"/>
                <a:gd name="T6" fmla="*/ 15 w 15"/>
                <a:gd name="T7" fmla="*/ 6 h 23"/>
                <a:gd name="T8" fmla="*/ 15 w 15"/>
                <a:gd name="T9" fmla="*/ 14 h 23"/>
                <a:gd name="T10" fmla="*/ 15 w 15"/>
                <a:gd name="T11" fmla="*/ 23 h 23"/>
                <a:gd name="T12" fmla="*/ 15 w 15"/>
                <a:gd name="T13" fmla="*/ 23 h 23"/>
                <a:gd name="T14" fmla="*/ 0 w 15"/>
                <a:gd name="T15" fmla="*/ 19 h 23"/>
                <a:gd name="T16" fmla="*/ 0 w 15"/>
                <a:gd name="T17" fmla="*/ 19 h 23"/>
                <a:gd name="T18" fmla="*/ 0 w 15"/>
                <a:gd name="T19" fmla="*/ 15 h 23"/>
                <a:gd name="T20" fmla="*/ 0 w 15"/>
                <a:gd name="T21" fmla="*/ 15 h 23"/>
                <a:gd name="T22" fmla="*/ 0 w 15"/>
                <a:gd name="T23" fmla="*/ 0 h 23"/>
                <a:gd name="T24" fmla="*/ 0 w 15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3">
                  <a:moveTo>
                    <a:pt x="0" y="0"/>
                  </a:moveTo>
                  <a:lnTo>
                    <a:pt x="0" y="0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14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17" name="Freeform 498"/>
            <p:cNvSpPr>
              <a:spLocks/>
            </p:cNvSpPr>
            <p:nvPr/>
          </p:nvSpPr>
          <p:spPr bwMode="auto">
            <a:xfrm>
              <a:off x="2657161" y="5371502"/>
              <a:ext cx="28575" cy="34925"/>
            </a:xfrm>
            <a:custGeom>
              <a:avLst/>
              <a:gdLst>
                <a:gd name="T0" fmla="*/ 8 w 18"/>
                <a:gd name="T1" fmla="*/ 22 h 22"/>
                <a:gd name="T2" fmla="*/ 8 w 18"/>
                <a:gd name="T3" fmla="*/ 22 h 22"/>
                <a:gd name="T4" fmla="*/ 0 w 18"/>
                <a:gd name="T5" fmla="*/ 22 h 22"/>
                <a:gd name="T6" fmla="*/ 0 w 18"/>
                <a:gd name="T7" fmla="*/ 22 h 22"/>
                <a:gd name="T8" fmla="*/ 2 w 18"/>
                <a:gd name="T9" fmla="*/ 14 h 22"/>
                <a:gd name="T10" fmla="*/ 2 w 18"/>
                <a:gd name="T11" fmla="*/ 14 h 22"/>
                <a:gd name="T12" fmla="*/ 4 w 18"/>
                <a:gd name="T13" fmla="*/ 0 h 22"/>
                <a:gd name="T14" fmla="*/ 4 w 18"/>
                <a:gd name="T15" fmla="*/ 0 h 22"/>
                <a:gd name="T16" fmla="*/ 18 w 18"/>
                <a:gd name="T17" fmla="*/ 3 h 22"/>
                <a:gd name="T18" fmla="*/ 18 w 18"/>
                <a:gd name="T19" fmla="*/ 3 h 22"/>
                <a:gd name="T20" fmla="*/ 14 w 18"/>
                <a:gd name="T21" fmla="*/ 12 h 22"/>
                <a:gd name="T22" fmla="*/ 8 w 18"/>
                <a:gd name="T23" fmla="*/ 22 h 22"/>
                <a:gd name="T24" fmla="*/ 8 w 18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2">
                  <a:moveTo>
                    <a:pt x="8" y="22"/>
                  </a:moveTo>
                  <a:lnTo>
                    <a:pt x="8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4" y="12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18" name="Freeform 499"/>
            <p:cNvSpPr>
              <a:spLocks/>
            </p:cNvSpPr>
            <p:nvPr/>
          </p:nvSpPr>
          <p:spPr bwMode="auto">
            <a:xfrm>
              <a:off x="2655574" y="5279427"/>
              <a:ext cx="14288" cy="11113"/>
            </a:xfrm>
            <a:custGeom>
              <a:avLst/>
              <a:gdLst>
                <a:gd name="T0" fmla="*/ 1 w 9"/>
                <a:gd name="T1" fmla="*/ 6 h 7"/>
                <a:gd name="T2" fmla="*/ 1 w 9"/>
                <a:gd name="T3" fmla="*/ 6 h 7"/>
                <a:gd name="T4" fmla="*/ 0 w 9"/>
                <a:gd name="T5" fmla="*/ 0 h 7"/>
                <a:gd name="T6" fmla="*/ 0 w 9"/>
                <a:gd name="T7" fmla="*/ 0 h 7"/>
                <a:gd name="T8" fmla="*/ 0 w 9"/>
                <a:gd name="T9" fmla="*/ 0 h 7"/>
                <a:gd name="T10" fmla="*/ 0 w 9"/>
                <a:gd name="T11" fmla="*/ 0 h 7"/>
                <a:gd name="T12" fmla="*/ 9 w 9"/>
                <a:gd name="T13" fmla="*/ 7 h 7"/>
                <a:gd name="T14" fmla="*/ 9 w 9"/>
                <a:gd name="T15" fmla="*/ 7 h 7"/>
                <a:gd name="T16" fmla="*/ 1 w 9"/>
                <a:gd name="T17" fmla="*/ 6 h 7"/>
                <a:gd name="T18" fmla="*/ 1 w 9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7">
                  <a:moveTo>
                    <a:pt x="1" y="6"/>
                  </a:moveTo>
                  <a:lnTo>
                    <a:pt x="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1" y="6"/>
                  </a:ln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19" name="Freeform 500"/>
            <p:cNvSpPr>
              <a:spLocks/>
            </p:cNvSpPr>
            <p:nvPr/>
          </p:nvSpPr>
          <p:spPr bwMode="auto">
            <a:xfrm>
              <a:off x="2652399" y="5414364"/>
              <a:ext cx="11113" cy="11113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7 h 7"/>
                <a:gd name="T4" fmla="*/ 2 w 7"/>
                <a:gd name="T5" fmla="*/ 0 h 7"/>
                <a:gd name="T6" fmla="*/ 2 w 7"/>
                <a:gd name="T7" fmla="*/ 0 h 7"/>
                <a:gd name="T8" fmla="*/ 7 w 7"/>
                <a:gd name="T9" fmla="*/ 0 h 7"/>
                <a:gd name="T10" fmla="*/ 7 w 7"/>
                <a:gd name="T11" fmla="*/ 0 h 7"/>
                <a:gd name="T12" fmla="*/ 0 w 7"/>
                <a:gd name="T13" fmla="*/ 7 h 7"/>
                <a:gd name="T14" fmla="*/ 0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0" name="Freeform 501"/>
            <p:cNvSpPr>
              <a:spLocks/>
            </p:cNvSpPr>
            <p:nvPr/>
          </p:nvSpPr>
          <p:spPr bwMode="auto">
            <a:xfrm>
              <a:off x="2609536" y="5284189"/>
              <a:ext cx="46038" cy="36513"/>
            </a:xfrm>
            <a:custGeom>
              <a:avLst/>
              <a:gdLst>
                <a:gd name="T0" fmla="*/ 29 w 29"/>
                <a:gd name="T1" fmla="*/ 22 h 23"/>
                <a:gd name="T2" fmla="*/ 29 w 29"/>
                <a:gd name="T3" fmla="*/ 22 h 23"/>
                <a:gd name="T4" fmla="*/ 29 w 29"/>
                <a:gd name="T5" fmla="*/ 23 h 23"/>
                <a:gd name="T6" fmla="*/ 29 w 29"/>
                <a:gd name="T7" fmla="*/ 23 h 23"/>
                <a:gd name="T8" fmla="*/ 25 w 29"/>
                <a:gd name="T9" fmla="*/ 22 h 23"/>
                <a:gd name="T10" fmla="*/ 25 w 29"/>
                <a:gd name="T11" fmla="*/ 22 h 23"/>
                <a:gd name="T12" fmla="*/ 5 w 29"/>
                <a:gd name="T13" fmla="*/ 18 h 23"/>
                <a:gd name="T14" fmla="*/ 5 w 29"/>
                <a:gd name="T15" fmla="*/ 18 h 23"/>
                <a:gd name="T16" fmla="*/ 4 w 29"/>
                <a:gd name="T17" fmla="*/ 14 h 23"/>
                <a:gd name="T18" fmla="*/ 4 w 29"/>
                <a:gd name="T19" fmla="*/ 14 h 23"/>
                <a:gd name="T20" fmla="*/ 0 w 29"/>
                <a:gd name="T21" fmla="*/ 0 h 23"/>
                <a:gd name="T22" fmla="*/ 0 w 29"/>
                <a:gd name="T23" fmla="*/ 0 h 23"/>
                <a:gd name="T24" fmla="*/ 12 w 29"/>
                <a:gd name="T25" fmla="*/ 3 h 23"/>
                <a:gd name="T26" fmla="*/ 25 w 29"/>
                <a:gd name="T27" fmla="*/ 5 h 23"/>
                <a:gd name="T28" fmla="*/ 25 w 29"/>
                <a:gd name="T29" fmla="*/ 5 h 23"/>
                <a:gd name="T30" fmla="*/ 26 w 29"/>
                <a:gd name="T31" fmla="*/ 5 h 23"/>
                <a:gd name="T32" fmla="*/ 26 w 29"/>
                <a:gd name="T33" fmla="*/ 5 h 23"/>
                <a:gd name="T34" fmla="*/ 29 w 29"/>
                <a:gd name="T35" fmla="*/ 22 h 23"/>
                <a:gd name="T36" fmla="*/ 29 w 29"/>
                <a:gd name="T3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23">
                  <a:moveTo>
                    <a:pt x="29" y="22"/>
                  </a:moveTo>
                  <a:lnTo>
                    <a:pt x="29" y="22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3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22"/>
                  </a:lnTo>
                  <a:lnTo>
                    <a:pt x="2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1" name="Freeform 502"/>
            <p:cNvSpPr>
              <a:spLocks/>
            </p:cNvSpPr>
            <p:nvPr/>
          </p:nvSpPr>
          <p:spPr bwMode="auto">
            <a:xfrm>
              <a:off x="2596836" y="5260377"/>
              <a:ext cx="52388" cy="23813"/>
            </a:xfrm>
            <a:custGeom>
              <a:avLst/>
              <a:gdLst>
                <a:gd name="T0" fmla="*/ 5 w 33"/>
                <a:gd name="T1" fmla="*/ 11 h 15"/>
                <a:gd name="T2" fmla="*/ 5 w 33"/>
                <a:gd name="T3" fmla="*/ 11 h 15"/>
                <a:gd name="T4" fmla="*/ 2 w 33"/>
                <a:gd name="T5" fmla="*/ 4 h 15"/>
                <a:gd name="T6" fmla="*/ 2 w 33"/>
                <a:gd name="T7" fmla="*/ 4 h 15"/>
                <a:gd name="T8" fmla="*/ 0 w 33"/>
                <a:gd name="T9" fmla="*/ 0 h 15"/>
                <a:gd name="T10" fmla="*/ 0 w 33"/>
                <a:gd name="T11" fmla="*/ 0 h 15"/>
                <a:gd name="T12" fmla="*/ 16 w 33"/>
                <a:gd name="T13" fmla="*/ 3 h 15"/>
                <a:gd name="T14" fmla="*/ 24 w 33"/>
                <a:gd name="T15" fmla="*/ 5 h 15"/>
                <a:gd name="T16" fmla="*/ 31 w 33"/>
                <a:gd name="T17" fmla="*/ 8 h 15"/>
                <a:gd name="T18" fmla="*/ 31 w 33"/>
                <a:gd name="T19" fmla="*/ 8 h 15"/>
                <a:gd name="T20" fmla="*/ 33 w 33"/>
                <a:gd name="T21" fmla="*/ 14 h 15"/>
                <a:gd name="T22" fmla="*/ 33 w 33"/>
                <a:gd name="T23" fmla="*/ 14 h 15"/>
                <a:gd name="T24" fmla="*/ 33 w 33"/>
                <a:gd name="T25" fmla="*/ 15 h 15"/>
                <a:gd name="T26" fmla="*/ 33 w 33"/>
                <a:gd name="T27" fmla="*/ 15 h 15"/>
                <a:gd name="T28" fmla="*/ 19 w 33"/>
                <a:gd name="T29" fmla="*/ 12 h 15"/>
                <a:gd name="T30" fmla="*/ 5 w 33"/>
                <a:gd name="T31" fmla="*/ 11 h 15"/>
                <a:gd name="T32" fmla="*/ 5 w 33"/>
                <a:gd name="T3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5">
                  <a:moveTo>
                    <a:pt x="5" y="11"/>
                  </a:moveTo>
                  <a:lnTo>
                    <a:pt x="5" y="11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"/>
                  </a:lnTo>
                  <a:lnTo>
                    <a:pt x="24" y="5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19" y="12"/>
                  </a:lnTo>
                  <a:lnTo>
                    <a:pt x="5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2" name="Freeform 503"/>
            <p:cNvSpPr>
              <a:spLocks/>
            </p:cNvSpPr>
            <p:nvPr/>
          </p:nvSpPr>
          <p:spPr bwMode="auto">
            <a:xfrm>
              <a:off x="2620649" y="5361977"/>
              <a:ext cx="34925" cy="49213"/>
            </a:xfrm>
            <a:custGeom>
              <a:avLst/>
              <a:gdLst>
                <a:gd name="T0" fmla="*/ 7 w 22"/>
                <a:gd name="T1" fmla="*/ 2 h 31"/>
                <a:gd name="T2" fmla="*/ 7 w 22"/>
                <a:gd name="T3" fmla="*/ 2 h 31"/>
                <a:gd name="T4" fmla="*/ 22 w 22"/>
                <a:gd name="T5" fmla="*/ 4 h 31"/>
                <a:gd name="T6" fmla="*/ 22 w 22"/>
                <a:gd name="T7" fmla="*/ 4 h 31"/>
                <a:gd name="T8" fmla="*/ 20 w 22"/>
                <a:gd name="T9" fmla="*/ 20 h 31"/>
                <a:gd name="T10" fmla="*/ 20 w 22"/>
                <a:gd name="T11" fmla="*/ 20 h 31"/>
                <a:gd name="T12" fmla="*/ 18 w 22"/>
                <a:gd name="T13" fmla="*/ 29 h 31"/>
                <a:gd name="T14" fmla="*/ 18 w 22"/>
                <a:gd name="T15" fmla="*/ 29 h 31"/>
                <a:gd name="T16" fmla="*/ 12 w 22"/>
                <a:gd name="T17" fmla="*/ 29 h 31"/>
                <a:gd name="T18" fmla="*/ 12 w 22"/>
                <a:gd name="T19" fmla="*/ 29 h 31"/>
                <a:gd name="T20" fmla="*/ 0 w 22"/>
                <a:gd name="T21" fmla="*/ 31 h 31"/>
                <a:gd name="T22" fmla="*/ 0 w 22"/>
                <a:gd name="T23" fmla="*/ 31 h 31"/>
                <a:gd name="T24" fmla="*/ 1 w 22"/>
                <a:gd name="T25" fmla="*/ 20 h 31"/>
                <a:gd name="T26" fmla="*/ 1 w 22"/>
                <a:gd name="T27" fmla="*/ 20 h 31"/>
                <a:gd name="T28" fmla="*/ 3 w 22"/>
                <a:gd name="T29" fmla="*/ 0 h 31"/>
                <a:gd name="T30" fmla="*/ 3 w 22"/>
                <a:gd name="T31" fmla="*/ 0 h 31"/>
                <a:gd name="T32" fmla="*/ 7 w 22"/>
                <a:gd name="T33" fmla="*/ 2 h 31"/>
                <a:gd name="T34" fmla="*/ 7 w 22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31">
                  <a:moveTo>
                    <a:pt x="7" y="2"/>
                  </a:moveTo>
                  <a:lnTo>
                    <a:pt x="7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3" y="0"/>
                  </a:lnTo>
                  <a:lnTo>
                    <a:pt x="3" y="0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3" name="Freeform 504"/>
            <p:cNvSpPr>
              <a:spLocks/>
            </p:cNvSpPr>
            <p:nvPr/>
          </p:nvSpPr>
          <p:spPr bwMode="auto">
            <a:xfrm>
              <a:off x="2620649" y="5320702"/>
              <a:ext cx="36513" cy="39688"/>
            </a:xfrm>
            <a:custGeom>
              <a:avLst/>
              <a:gdLst>
                <a:gd name="T0" fmla="*/ 23 w 23"/>
                <a:gd name="T1" fmla="*/ 22 h 25"/>
                <a:gd name="T2" fmla="*/ 23 w 23"/>
                <a:gd name="T3" fmla="*/ 22 h 25"/>
                <a:gd name="T4" fmla="*/ 23 w 23"/>
                <a:gd name="T5" fmla="*/ 25 h 25"/>
                <a:gd name="T6" fmla="*/ 23 w 23"/>
                <a:gd name="T7" fmla="*/ 25 h 25"/>
                <a:gd name="T8" fmla="*/ 8 w 23"/>
                <a:gd name="T9" fmla="*/ 22 h 25"/>
                <a:gd name="T10" fmla="*/ 8 w 23"/>
                <a:gd name="T11" fmla="*/ 22 h 25"/>
                <a:gd name="T12" fmla="*/ 1 w 23"/>
                <a:gd name="T13" fmla="*/ 22 h 25"/>
                <a:gd name="T14" fmla="*/ 1 w 23"/>
                <a:gd name="T15" fmla="*/ 22 h 25"/>
                <a:gd name="T16" fmla="*/ 1 w 23"/>
                <a:gd name="T17" fmla="*/ 18 h 25"/>
                <a:gd name="T18" fmla="*/ 1 w 23"/>
                <a:gd name="T19" fmla="*/ 18 h 25"/>
                <a:gd name="T20" fmla="*/ 0 w 23"/>
                <a:gd name="T21" fmla="*/ 0 h 25"/>
                <a:gd name="T22" fmla="*/ 0 w 23"/>
                <a:gd name="T23" fmla="*/ 0 h 25"/>
                <a:gd name="T24" fmla="*/ 18 w 23"/>
                <a:gd name="T25" fmla="*/ 3 h 25"/>
                <a:gd name="T26" fmla="*/ 18 w 23"/>
                <a:gd name="T27" fmla="*/ 3 h 25"/>
                <a:gd name="T28" fmla="*/ 23 w 23"/>
                <a:gd name="T29" fmla="*/ 6 h 25"/>
                <a:gd name="T30" fmla="*/ 23 w 23"/>
                <a:gd name="T31" fmla="*/ 6 h 25"/>
                <a:gd name="T32" fmla="*/ 23 w 23"/>
                <a:gd name="T33" fmla="*/ 22 h 25"/>
                <a:gd name="T34" fmla="*/ 23 w 23"/>
                <a:gd name="T3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5">
                  <a:moveTo>
                    <a:pt x="23" y="22"/>
                  </a:moveTo>
                  <a:lnTo>
                    <a:pt x="23" y="22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22"/>
                  </a:lnTo>
                  <a:lnTo>
                    <a:pt x="23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4" name="Freeform 505"/>
            <p:cNvSpPr>
              <a:spLocks/>
            </p:cNvSpPr>
            <p:nvPr/>
          </p:nvSpPr>
          <p:spPr bwMode="auto">
            <a:xfrm>
              <a:off x="2611124" y="5414364"/>
              <a:ext cx="34925" cy="28575"/>
            </a:xfrm>
            <a:custGeom>
              <a:avLst/>
              <a:gdLst>
                <a:gd name="T0" fmla="*/ 2 w 22"/>
                <a:gd name="T1" fmla="*/ 13 h 18"/>
                <a:gd name="T2" fmla="*/ 2 w 22"/>
                <a:gd name="T3" fmla="*/ 13 h 18"/>
                <a:gd name="T4" fmla="*/ 4 w 22"/>
                <a:gd name="T5" fmla="*/ 2 h 18"/>
                <a:gd name="T6" fmla="*/ 4 w 22"/>
                <a:gd name="T7" fmla="*/ 2 h 18"/>
                <a:gd name="T8" fmla="*/ 18 w 22"/>
                <a:gd name="T9" fmla="*/ 2 h 18"/>
                <a:gd name="T10" fmla="*/ 18 w 22"/>
                <a:gd name="T11" fmla="*/ 2 h 18"/>
                <a:gd name="T12" fmla="*/ 22 w 22"/>
                <a:gd name="T13" fmla="*/ 0 h 18"/>
                <a:gd name="T14" fmla="*/ 22 w 22"/>
                <a:gd name="T15" fmla="*/ 0 h 18"/>
                <a:gd name="T16" fmla="*/ 20 w 22"/>
                <a:gd name="T17" fmla="*/ 13 h 18"/>
                <a:gd name="T18" fmla="*/ 20 w 22"/>
                <a:gd name="T19" fmla="*/ 13 h 18"/>
                <a:gd name="T20" fmla="*/ 15 w 22"/>
                <a:gd name="T21" fmla="*/ 15 h 18"/>
                <a:gd name="T22" fmla="*/ 15 w 22"/>
                <a:gd name="T23" fmla="*/ 15 h 18"/>
                <a:gd name="T24" fmla="*/ 0 w 22"/>
                <a:gd name="T25" fmla="*/ 18 h 18"/>
                <a:gd name="T26" fmla="*/ 0 w 22"/>
                <a:gd name="T27" fmla="*/ 18 h 18"/>
                <a:gd name="T28" fmla="*/ 2 w 22"/>
                <a:gd name="T29" fmla="*/ 13 h 18"/>
                <a:gd name="T30" fmla="*/ 2 w 22"/>
                <a:gd name="T3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8">
                  <a:moveTo>
                    <a:pt x="2" y="13"/>
                  </a:moveTo>
                  <a:lnTo>
                    <a:pt x="2" y="13"/>
                  </a:lnTo>
                  <a:lnTo>
                    <a:pt x="4" y="2"/>
                  </a:lnTo>
                  <a:lnTo>
                    <a:pt x="4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2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5" name="Freeform 506"/>
            <p:cNvSpPr>
              <a:spLocks/>
            </p:cNvSpPr>
            <p:nvPr/>
          </p:nvSpPr>
          <p:spPr bwMode="auto">
            <a:xfrm>
              <a:off x="2576199" y="5315939"/>
              <a:ext cx="39688" cy="38100"/>
            </a:xfrm>
            <a:custGeom>
              <a:avLst/>
              <a:gdLst>
                <a:gd name="T0" fmla="*/ 0 w 25"/>
                <a:gd name="T1" fmla="*/ 0 h 24"/>
                <a:gd name="T2" fmla="*/ 0 w 25"/>
                <a:gd name="T3" fmla="*/ 0 h 24"/>
                <a:gd name="T4" fmla="*/ 18 w 25"/>
                <a:gd name="T5" fmla="*/ 2 h 24"/>
                <a:gd name="T6" fmla="*/ 18 w 25"/>
                <a:gd name="T7" fmla="*/ 2 h 24"/>
                <a:gd name="T8" fmla="*/ 22 w 25"/>
                <a:gd name="T9" fmla="*/ 2 h 24"/>
                <a:gd name="T10" fmla="*/ 22 w 25"/>
                <a:gd name="T11" fmla="*/ 2 h 24"/>
                <a:gd name="T12" fmla="*/ 25 w 25"/>
                <a:gd name="T13" fmla="*/ 21 h 24"/>
                <a:gd name="T14" fmla="*/ 25 w 25"/>
                <a:gd name="T15" fmla="*/ 21 h 24"/>
                <a:gd name="T16" fmla="*/ 25 w 25"/>
                <a:gd name="T17" fmla="*/ 24 h 24"/>
                <a:gd name="T18" fmla="*/ 25 w 25"/>
                <a:gd name="T19" fmla="*/ 24 h 24"/>
                <a:gd name="T20" fmla="*/ 3 w 25"/>
                <a:gd name="T21" fmla="*/ 22 h 24"/>
                <a:gd name="T22" fmla="*/ 3 w 25"/>
                <a:gd name="T23" fmla="*/ 22 h 24"/>
                <a:gd name="T24" fmla="*/ 3 w 25"/>
                <a:gd name="T25" fmla="*/ 20 h 24"/>
                <a:gd name="T26" fmla="*/ 3 w 25"/>
                <a:gd name="T27" fmla="*/ 20 h 24"/>
                <a:gd name="T28" fmla="*/ 0 w 25"/>
                <a:gd name="T29" fmla="*/ 0 h 24"/>
                <a:gd name="T30" fmla="*/ 0 w 25"/>
                <a:gd name="T3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4">
                  <a:moveTo>
                    <a:pt x="0" y="0"/>
                  </a:moveTo>
                  <a:lnTo>
                    <a:pt x="0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6" name="Freeform 507"/>
            <p:cNvSpPr>
              <a:spLocks/>
            </p:cNvSpPr>
            <p:nvPr/>
          </p:nvSpPr>
          <p:spPr bwMode="auto">
            <a:xfrm>
              <a:off x="2214249" y="5558827"/>
              <a:ext cx="406400" cy="100013"/>
            </a:xfrm>
            <a:custGeom>
              <a:avLst/>
              <a:gdLst>
                <a:gd name="T0" fmla="*/ 256 w 256"/>
                <a:gd name="T1" fmla="*/ 0 h 63"/>
                <a:gd name="T2" fmla="*/ 256 w 256"/>
                <a:gd name="T3" fmla="*/ 0 h 63"/>
                <a:gd name="T4" fmla="*/ 245 w 256"/>
                <a:gd name="T5" fmla="*/ 14 h 63"/>
                <a:gd name="T6" fmla="*/ 231 w 256"/>
                <a:gd name="T7" fmla="*/ 26 h 63"/>
                <a:gd name="T8" fmla="*/ 216 w 256"/>
                <a:gd name="T9" fmla="*/ 37 h 63"/>
                <a:gd name="T10" fmla="*/ 201 w 256"/>
                <a:gd name="T11" fmla="*/ 47 h 63"/>
                <a:gd name="T12" fmla="*/ 184 w 256"/>
                <a:gd name="T13" fmla="*/ 54 h 63"/>
                <a:gd name="T14" fmla="*/ 166 w 256"/>
                <a:gd name="T15" fmla="*/ 59 h 63"/>
                <a:gd name="T16" fmla="*/ 147 w 256"/>
                <a:gd name="T17" fmla="*/ 62 h 63"/>
                <a:gd name="T18" fmla="*/ 128 w 256"/>
                <a:gd name="T19" fmla="*/ 63 h 63"/>
                <a:gd name="T20" fmla="*/ 128 w 256"/>
                <a:gd name="T21" fmla="*/ 63 h 63"/>
                <a:gd name="T22" fmla="*/ 109 w 256"/>
                <a:gd name="T23" fmla="*/ 62 h 63"/>
                <a:gd name="T24" fmla="*/ 90 w 256"/>
                <a:gd name="T25" fmla="*/ 59 h 63"/>
                <a:gd name="T26" fmla="*/ 72 w 256"/>
                <a:gd name="T27" fmla="*/ 54 h 63"/>
                <a:gd name="T28" fmla="*/ 55 w 256"/>
                <a:gd name="T29" fmla="*/ 47 h 63"/>
                <a:gd name="T30" fmla="*/ 40 w 256"/>
                <a:gd name="T31" fmla="*/ 37 h 63"/>
                <a:gd name="T32" fmla="*/ 25 w 256"/>
                <a:gd name="T33" fmla="*/ 26 h 63"/>
                <a:gd name="T34" fmla="*/ 11 w 256"/>
                <a:gd name="T35" fmla="*/ 14 h 63"/>
                <a:gd name="T36" fmla="*/ 0 w 256"/>
                <a:gd name="T37" fmla="*/ 0 h 63"/>
                <a:gd name="T38" fmla="*/ 10 w 256"/>
                <a:gd name="T39" fmla="*/ 0 h 63"/>
                <a:gd name="T40" fmla="*/ 10 w 256"/>
                <a:gd name="T41" fmla="*/ 0 h 63"/>
                <a:gd name="T42" fmla="*/ 22 w 256"/>
                <a:gd name="T43" fmla="*/ 12 h 63"/>
                <a:gd name="T44" fmla="*/ 35 w 256"/>
                <a:gd name="T45" fmla="*/ 23 h 63"/>
                <a:gd name="T46" fmla="*/ 47 w 256"/>
                <a:gd name="T47" fmla="*/ 33 h 63"/>
                <a:gd name="T48" fmla="*/ 62 w 256"/>
                <a:gd name="T49" fmla="*/ 40 h 63"/>
                <a:gd name="T50" fmla="*/ 77 w 256"/>
                <a:gd name="T51" fmla="*/ 47 h 63"/>
                <a:gd name="T52" fmla="*/ 94 w 256"/>
                <a:gd name="T53" fmla="*/ 51 h 63"/>
                <a:gd name="T54" fmla="*/ 110 w 256"/>
                <a:gd name="T55" fmla="*/ 54 h 63"/>
                <a:gd name="T56" fmla="*/ 128 w 256"/>
                <a:gd name="T57" fmla="*/ 55 h 63"/>
                <a:gd name="T58" fmla="*/ 128 w 256"/>
                <a:gd name="T59" fmla="*/ 55 h 63"/>
                <a:gd name="T60" fmla="*/ 146 w 256"/>
                <a:gd name="T61" fmla="*/ 54 h 63"/>
                <a:gd name="T62" fmla="*/ 162 w 256"/>
                <a:gd name="T63" fmla="*/ 51 h 63"/>
                <a:gd name="T64" fmla="*/ 179 w 256"/>
                <a:gd name="T65" fmla="*/ 47 h 63"/>
                <a:gd name="T66" fmla="*/ 194 w 256"/>
                <a:gd name="T67" fmla="*/ 40 h 63"/>
                <a:gd name="T68" fmla="*/ 209 w 256"/>
                <a:gd name="T69" fmla="*/ 33 h 63"/>
                <a:gd name="T70" fmla="*/ 221 w 256"/>
                <a:gd name="T71" fmla="*/ 23 h 63"/>
                <a:gd name="T72" fmla="*/ 234 w 256"/>
                <a:gd name="T73" fmla="*/ 12 h 63"/>
                <a:gd name="T74" fmla="*/ 246 w 256"/>
                <a:gd name="T75" fmla="*/ 0 h 63"/>
                <a:gd name="T76" fmla="*/ 256 w 256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6" h="63">
                  <a:moveTo>
                    <a:pt x="256" y="0"/>
                  </a:moveTo>
                  <a:lnTo>
                    <a:pt x="256" y="0"/>
                  </a:lnTo>
                  <a:lnTo>
                    <a:pt x="245" y="14"/>
                  </a:lnTo>
                  <a:lnTo>
                    <a:pt x="231" y="26"/>
                  </a:lnTo>
                  <a:lnTo>
                    <a:pt x="216" y="37"/>
                  </a:lnTo>
                  <a:lnTo>
                    <a:pt x="201" y="47"/>
                  </a:lnTo>
                  <a:lnTo>
                    <a:pt x="184" y="54"/>
                  </a:lnTo>
                  <a:lnTo>
                    <a:pt x="166" y="59"/>
                  </a:lnTo>
                  <a:lnTo>
                    <a:pt x="147" y="62"/>
                  </a:lnTo>
                  <a:lnTo>
                    <a:pt x="128" y="63"/>
                  </a:lnTo>
                  <a:lnTo>
                    <a:pt x="128" y="63"/>
                  </a:lnTo>
                  <a:lnTo>
                    <a:pt x="109" y="62"/>
                  </a:lnTo>
                  <a:lnTo>
                    <a:pt x="90" y="59"/>
                  </a:lnTo>
                  <a:lnTo>
                    <a:pt x="72" y="54"/>
                  </a:lnTo>
                  <a:lnTo>
                    <a:pt x="55" y="47"/>
                  </a:lnTo>
                  <a:lnTo>
                    <a:pt x="40" y="37"/>
                  </a:lnTo>
                  <a:lnTo>
                    <a:pt x="25" y="26"/>
                  </a:lnTo>
                  <a:lnTo>
                    <a:pt x="11" y="1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2" y="12"/>
                  </a:lnTo>
                  <a:lnTo>
                    <a:pt x="35" y="23"/>
                  </a:lnTo>
                  <a:lnTo>
                    <a:pt x="47" y="33"/>
                  </a:lnTo>
                  <a:lnTo>
                    <a:pt x="62" y="40"/>
                  </a:lnTo>
                  <a:lnTo>
                    <a:pt x="77" y="47"/>
                  </a:lnTo>
                  <a:lnTo>
                    <a:pt x="94" y="51"/>
                  </a:lnTo>
                  <a:lnTo>
                    <a:pt x="110" y="54"/>
                  </a:lnTo>
                  <a:lnTo>
                    <a:pt x="128" y="55"/>
                  </a:lnTo>
                  <a:lnTo>
                    <a:pt x="128" y="55"/>
                  </a:lnTo>
                  <a:lnTo>
                    <a:pt x="146" y="54"/>
                  </a:lnTo>
                  <a:lnTo>
                    <a:pt x="162" y="51"/>
                  </a:lnTo>
                  <a:lnTo>
                    <a:pt x="179" y="47"/>
                  </a:lnTo>
                  <a:lnTo>
                    <a:pt x="194" y="40"/>
                  </a:lnTo>
                  <a:lnTo>
                    <a:pt x="209" y="33"/>
                  </a:lnTo>
                  <a:lnTo>
                    <a:pt x="221" y="23"/>
                  </a:lnTo>
                  <a:lnTo>
                    <a:pt x="234" y="12"/>
                  </a:lnTo>
                  <a:lnTo>
                    <a:pt x="246" y="0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7" name="Freeform 508"/>
            <p:cNvSpPr>
              <a:spLocks/>
            </p:cNvSpPr>
            <p:nvPr/>
          </p:nvSpPr>
          <p:spPr bwMode="auto">
            <a:xfrm>
              <a:off x="2598424" y="5449289"/>
              <a:ext cx="19050" cy="31750"/>
            </a:xfrm>
            <a:custGeom>
              <a:avLst/>
              <a:gdLst>
                <a:gd name="T0" fmla="*/ 11 w 12"/>
                <a:gd name="T1" fmla="*/ 2 h 20"/>
                <a:gd name="T2" fmla="*/ 11 w 12"/>
                <a:gd name="T3" fmla="*/ 2 h 20"/>
                <a:gd name="T4" fmla="*/ 10 w 12"/>
                <a:gd name="T5" fmla="*/ 4 h 20"/>
                <a:gd name="T6" fmla="*/ 8 w 12"/>
                <a:gd name="T7" fmla="*/ 9 h 20"/>
                <a:gd name="T8" fmla="*/ 8 w 12"/>
                <a:gd name="T9" fmla="*/ 18 h 20"/>
                <a:gd name="T10" fmla="*/ 8 w 12"/>
                <a:gd name="T11" fmla="*/ 18 h 20"/>
                <a:gd name="T12" fmla="*/ 0 w 12"/>
                <a:gd name="T13" fmla="*/ 20 h 20"/>
                <a:gd name="T14" fmla="*/ 0 w 12"/>
                <a:gd name="T15" fmla="*/ 20 h 20"/>
                <a:gd name="T16" fmla="*/ 1 w 12"/>
                <a:gd name="T17" fmla="*/ 17 h 20"/>
                <a:gd name="T18" fmla="*/ 1 w 12"/>
                <a:gd name="T19" fmla="*/ 17 h 20"/>
                <a:gd name="T20" fmla="*/ 7 w 12"/>
                <a:gd name="T21" fmla="*/ 2 h 20"/>
                <a:gd name="T22" fmla="*/ 7 w 12"/>
                <a:gd name="T23" fmla="*/ 2 h 20"/>
                <a:gd name="T24" fmla="*/ 12 w 12"/>
                <a:gd name="T25" fmla="*/ 0 h 20"/>
                <a:gd name="T26" fmla="*/ 12 w 12"/>
                <a:gd name="T27" fmla="*/ 0 h 20"/>
                <a:gd name="T28" fmla="*/ 11 w 12"/>
                <a:gd name="T29" fmla="*/ 2 h 20"/>
                <a:gd name="T30" fmla="*/ 11 w 12"/>
                <a:gd name="T3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20">
                  <a:moveTo>
                    <a:pt x="11" y="2"/>
                  </a:moveTo>
                  <a:lnTo>
                    <a:pt x="11" y="2"/>
                  </a:lnTo>
                  <a:lnTo>
                    <a:pt x="10" y="4"/>
                  </a:lnTo>
                  <a:lnTo>
                    <a:pt x="8" y="9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7" y="2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8" name="Freeform 509"/>
            <p:cNvSpPr>
              <a:spLocks/>
            </p:cNvSpPr>
            <p:nvPr/>
          </p:nvSpPr>
          <p:spPr bwMode="auto">
            <a:xfrm>
              <a:off x="2565086" y="5282602"/>
              <a:ext cx="44450" cy="26988"/>
            </a:xfrm>
            <a:custGeom>
              <a:avLst/>
              <a:gdLst>
                <a:gd name="T0" fmla="*/ 25 w 28"/>
                <a:gd name="T1" fmla="*/ 17 h 17"/>
                <a:gd name="T2" fmla="*/ 25 w 28"/>
                <a:gd name="T3" fmla="*/ 17 h 17"/>
                <a:gd name="T4" fmla="*/ 6 w 28"/>
                <a:gd name="T5" fmla="*/ 16 h 17"/>
                <a:gd name="T6" fmla="*/ 6 w 28"/>
                <a:gd name="T7" fmla="*/ 16 h 17"/>
                <a:gd name="T8" fmla="*/ 6 w 28"/>
                <a:gd name="T9" fmla="*/ 15 h 17"/>
                <a:gd name="T10" fmla="*/ 6 w 28"/>
                <a:gd name="T11" fmla="*/ 15 h 17"/>
                <a:gd name="T12" fmla="*/ 0 w 28"/>
                <a:gd name="T13" fmla="*/ 0 h 17"/>
                <a:gd name="T14" fmla="*/ 0 w 28"/>
                <a:gd name="T15" fmla="*/ 0 h 17"/>
                <a:gd name="T16" fmla="*/ 22 w 28"/>
                <a:gd name="T17" fmla="*/ 1 h 17"/>
                <a:gd name="T18" fmla="*/ 22 w 28"/>
                <a:gd name="T19" fmla="*/ 1 h 17"/>
                <a:gd name="T20" fmla="*/ 28 w 28"/>
                <a:gd name="T21" fmla="*/ 16 h 17"/>
                <a:gd name="T22" fmla="*/ 28 w 28"/>
                <a:gd name="T23" fmla="*/ 16 h 17"/>
                <a:gd name="T24" fmla="*/ 28 w 28"/>
                <a:gd name="T25" fmla="*/ 17 h 17"/>
                <a:gd name="T26" fmla="*/ 28 w 28"/>
                <a:gd name="T27" fmla="*/ 17 h 17"/>
                <a:gd name="T28" fmla="*/ 25 w 28"/>
                <a:gd name="T29" fmla="*/ 17 h 17"/>
                <a:gd name="T30" fmla="*/ 25 w 28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17">
                  <a:moveTo>
                    <a:pt x="25" y="17"/>
                  </a:moveTo>
                  <a:lnTo>
                    <a:pt x="25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25" y="17"/>
                  </a:lnTo>
                  <a:lnTo>
                    <a:pt x="25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29" name="Freeform 510"/>
            <p:cNvSpPr>
              <a:spLocks/>
            </p:cNvSpPr>
            <p:nvPr/>
          </p:nvSpPr>
          <p:spPr bwMode="auto">
            <a:xfrm>
              <a:off x="2579374" y="5487389"/>
              <a:ext cx="34925" cy="34925"/>
            </a:xfrm>
            <a:custGeom>
              <a:avLst/>
              <a:gdLst>
                <a:gd name="T0" fmla="*/ 1 w 22"/>
                <a:gd name="T1" fmla="*/ 18 h 22"/>
                <a:gd name="T2" fmla="*/ 1 w 22"/>
                <a:gd name="T3" fmla="*/ 18 h 22"/>
                <a:gd name="T4" fmla="*/ 9 w 22"/>
                <a:gd name="T5" fmla="*/ 1 h 22"/>
                <a:gd name="T6" fmla="*/ 9 w 22"/>
                <a:gd name="T7" fmla="*/ 1 h 22"/>
                <a:gd name="T8" fmla="*/ 11 w 22"/>
                <a:gd name="T9" fmla="*/ 1 h 22"/>
                <a:gd name="T10" fmla="*/ 11 w 22"/>
                <a:gd name="T11" fmla="*/ 1 h 22"/>
                <a:gd name="T12" fmla="*/ 20 w 22"/>
                <a:gd name="T13" fmla="*/ 0 h 22"/>
                <a:gd name="T14" fmla="*/ 20 w 22"/>
                <a:gd name="T15" fmla="*/ 0 h 22"/>
                <a:gd name="T16" fmla="*/ 22 w 22"/>
                <a:gd name="T17" fmla="*/ 5 h 22"/>
                <a:gd name="T18" fmla="*/ 22 w 22"/>
                <a:gd name="T19" fmla="*/ 5 h 22"/>
                <a:gd name="T20" fmla="*/ 22 w 22"/>
                <a:gd name="T21" fmla="*/ 5 h 22"/>
                <a:gd name="T22" fmla="*/ 22 w 22"/>
                <a:gd name="T23" fmla="*/ 5 h 22"/>
                <a:gd name="T24" fmla="*/ 16 w 22"/>
                <a:gd name="T25" fmla="*/ 13 h 22"/>
                <a:gd name="T26" fmla="*/ 0 w 22"/>
                <a:gd name="T27" fmla="*/ 22 h 22"/>
                <a:gd name="T28" fmla="*/ 0 w 22"/>
                <a:gd name="T29" fmla="*/ 22 h 22"/>
                <a:gd name="T30" fmla="*/ 1 w 22"/>
                <a:gd name="T31" fmla="*/ 18 h 22"/>
                <a:gd name="T32" fmla="*/ 1 w 22"/>
                <a:gd name="T3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2">
                  <a:moveTo>
                    <a:pt x="1" y="18"/>
                  </a:moveTo>
                  <a:lnTo>
                    <a:pt x="1" y="18"/>
                  </a:lnTo>
                  <a:lnTo>
                    <a:pt x="9" y="1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16" y="1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0" name="Freeform 511"/>
            <p:cNvSpPr>
              <a:spLocks/>
            </p:cNvSpPr>
            <p:nvPr/>
          </p:nvSpPr>
          <p:spPr bwMode="auto">
            <a:xfrm>
              <a:off x="2579374" y="5360389"/>
              <a:ext cx="36513" cy="50800"/>
            </a:xfrm>
            <a:custGeom>
              <a:avLst/>
              <a:gdLst>
                <a:gd name="T0" fmla="*/ 20 w 23"/>
                <a:gd name="T1" fmla="*/ 32 h 32"/>
                <a:gd name="T2" fmla="*/ 20 w 23"/>
                <a:gd name="T3" fmla="*/ 32 h 32"/>
                <a:gd name="T4" fmla="*/ 0 w 23"/>
                <a:gd name="T5" fmla="*/ 32 h 32"/>
                <a:gd name="T6" fmla="*/ 0 w 23"/>
                <a:gd name="T7" fmla="*/ 32 h 32"/>
                <a:gd name="T8" fmla="*/ 1 w 23"/>
                <a:gd name="T9" fmla="*/ 19 h 32"/>
                <a:gd name="T10" fmla="*/ 1 w 23"/>
                <a:gd name="T11" fmla="*/ 19 h 32"/>
                <a:gd name="T12" fmla="*/ 1 w 23"/>
                <a:gd name="T13" fmla="*/ 0 h 32"/>
                <a:gd name="T14" fmla="*/ 1 w 23"/>
                <a:gd name="T15" fmla="*/ 0 h 32"/>
                <a:gd name="T16" fmla="*/ 23 w 23"/>
                <a:gd name="T17" fmla="*/ 1 h 32"/>
                <a:gd name="T18" fmla="*/ 23 w 23"/>
                <a:gd name="T19" fmla="*/ 1 h 32"/>
                <a:gd name="T20" fmla="*/ 22 w 23"/>
                <a:gd name="T21" fmla="*/ 19 h 32"/>
                <a:gd name="T22" fmla="*/ 22 w 23"/>
                <a:gd name="T23" fmla="*/ 19 h 32"/>
                <a:gd name="T24" fmla="*/ 20 w 23"/>
                <a:gd name="T25" fmla="*/ 32 h 32"/>
                <a:gd name="T26" fmla="*/ 20 w 23"/>
                <a:gd name="T2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2">
                  <a:moveTo>
                    <a:pt x="20" y="32"/>
                  </a:moveTo>
                  <a:lnTo>
                    <a:pt x="2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1" y="0"/>
                  </a:lnTo>
                  <a:lnTo>
                    <a:pt x="1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0" y="32"/>
                  </a:lnTo>
                  <a:lnTo>
                    <a:pt x="20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1" name="Freeform 512"/>
            <p:cNvSpPr>
              <a:spLocks/>
            </p:cNvSpPr>
            <p:nvPr/>
          </p:nvSpPr>
          <p:spPr bwMode="auto">
            <a:xfrm>
              <a:off x="2573024" y="5417539"/>
              <a:ext cx="36513" cy="30163"/>
            </a:xfrm>
            <a:custGeom>
              <a:avLst/>
              <a:gdLst>
                <a:gd name="T0" fmla="*/ 23 w 23"/>
                <a:gd name="T1" fmla="*/ 0 h 19"/>
                <a:gd name="T2" fmla="*/ 23 w 23"/>
                <a:gd name="T3" fmla="*/ 0 h 19"/>
                <a:gd name="T4" fmla="*/ 22 w 23"/>
                <a:gd name="T5" fmla="*/ 9 h 19"/>
                <a:gd name="T6" fmla="*/ 22 w 23"/>
                <a:gd name="T7" fmla="*/ 9 h 19"/>
                <a:gd name="T8" fmla="*/ 19 w 23"/>
                <a:gd name="T9" fmla="*/ 18 h 19"/>
                <a:gd name="T10" fmla="*/ 19 w 23"/>
                <a:gd name="T11" fmla="*/ 18 h 19"/>
                <a:gd name="T12" fmla="*/ 0 w 23"/>
                <a:gd name="T13" fmla="*/ 19 h 19"/>
                <a:gd name="T14" fmla="*/ 0 w 23"/>
                <a:gd name="T15" fmla="*/ 19 h 19"/>
                <a:gd name="T16" fmla="*/ 1 w 23"/>
                <a:gd name="T17" fmla="*/ 9 h 19"/>
                <a:gd name="T18" fmla="*/ 1 w 23"/>
                <a:gd name="T19" fmla="*/ 9 h 19"/>
                <a:gd name="T20" fmla="*/ 2 w 23"/>
                <a:gd name="T21" fmla="*/ 1 h 19"/>
                <a:gd name="T22" fmla="*/ 2 w 23"/>
                <a:gd name="T23" fmla="*/ 1 h 19"/>
                <a:gd name="T24" fmla="*/ 23 w 23"/>
                <a:gd name="T25" fmla="*/ 0 h 19"/>
                <a:gd name="T26" fmla="*/ 23 w 23"/>
                <a:gd name="T2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9">
                  <a:moveTo>
                    <a:pt x="23" y="0"/>
                  </a:moveTo>
                  <a:lnTo>
                    <a:pt x="23" y="0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"/>
                  </a:lnTo>
                  <a:lnTo>
                    <a:pt x="2" y="1"/>
                  </a:lnTo>
                  <a:lnTo>
                    <a:pt x="23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2" name="Freeform 513"/>
            <p:cNvSpPr>
              <a:spLocks/>
            </p:cNvSpPr>
            <p:nvPr/>
          </p:nvSpPr>
          <p:spPr bwMode="auto">
            <a:xfrm>
              <a:off x="2561911" y="5452464"/>
              <a:ext cx="38100" cy="31750"/>
            </a:xfrm>
            <a:custGeom>
              <a:avLst/>
              <a:gdLst>
                <a:gd name="T0" fmla="*/ 24 w 24"/>
                <a:gd name="T1" fmla="*/ 0 h 20"/>
                <a:gd name="T2" fmla="*/ 24 w 24"/>
                <a:gd name="T3" fmla="*/ 0 h 20"/>
                <a:gd name="T4" fmla="*/ 19 w 24"/>
                <a:gd name="T5" fmla="*/ 13 h 20"/>
                <a:gd name="T6" fmla="*/ 19 w 24"/>
                <a:gd name="T7" fmla="*/ 13 h 20"/>
                <a:gd name="T8" fmla="*/ 18 w 24"/>
                <a:gd name="T9" fmla="*/ 19 h 20"/>
                <a:gd name="T10" fmla="*/ 18 w 24"/>
                <a:gd name="T11" fmla="*/ 19 h 20"/>
                <a:gd name="T12" fmla="*/ 0 w 24"/>
                <a:gd name="T13" fmla="*/ 20 h 20"/>
                <a:gd name="T14" fmla="*/ 0 w 24"/>
                <a:gd name="T15" fmla="*/ 20 h 20"/>
                <a:gd name="T16" fmla="*/ 2 w 24"/>
                <a:gd name="T17" fmla="*/ 13 h 20"/>
                <a:gd name="T18" fmla="*/ 2 w 24"/>
                <a:gd name="T19" fmla="*/ 13 h 20"/>
                <a:gd name="T20" fmla="*/ 5 w 24"/>
                <a:gd name="T21" fmla="*/ 2 h 20"/>
                <a:gd name="T22" fmla="*/ 5 w 24"/>
                <a:gd name="T23" fmla="*/ 2 h 20"/>
                <a:gd name="T24" fmla="*/ 24 w 24"/>
                <a:gd name="T25" fmla="*/ 0 h 20"/>
                <a:gd name="T26" fmla="*/ 24 w 24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0">
                  <a:moveTo>
                    <a:pt x="24" y="0"/>
                  </a:moveTo>
                  <a:lnTo>
                    <a:pt x="24" y="0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5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3" name="Freeform 514"/>
            <p:cNvSpPr>
              <a:spLocks/>
            </p:cNvSpPr>
            <p:nvPr/>
          </p:nvSpPr>
          <p:spPr bwMode="auto">
            <a:xfrm>
              <a:off x="2555561" y="5257202"/>
              <a:ext cx="41275" cy="17463"/>
            </a:xfrm>
            <a:custGeom>
              <a:avLst/>
              <a:gdLst>
                <a:gd name="T0" fmla="*/ 26 w 26"/>
                <a:gd name="T1" fmla="*/ 11 h 11"/>
                <a:gd name="T2" fmla="*/ 26 w 26"/>
                <a:gd name="T3" fmla="*/ 11 h 11"/>
                <a:gd name="T4" fmla="*/ 5 w 26"/>
                <a:gd name="T5" fmla="*/ 11 h 11"/>
                <a:gd name="T6" fmla="*/ 5 w 26"/>
                <a:gd name="T7" fmla="*/ 11 h 11"/>
                <a:gd name="T8" fmla="*/ 2 w 26"/>
                <a:gd name="T9" fmla="*/ 6 h 11"/>
                <a:gd name="T10" fmla="*/ 2 w 26"/>
                <a:gd name="T11" fmla="*/ 6 h 11"/>
                <a:gd name="T12" fmla="*/ 0 w 26"/>
                <a:gd name="T13" fmla="*/ 0 h 11"/>
                <a:gd name="T14" fmla="*/ 0 w 26"/>
                <a:gd name="T15" fmla="*/ 0 h 11"/>
                <a:gd name="T16" fmla="*/ 20 w 26"/>
                <a:gd name="T17" fmla="*/ 0 h 11"/>
                <a:gd name="T18" fmla="*/ 20 w 26"/>
                <a:gd name="T19" fmla="*/ 0 h 11"/>
                <a:gd name="T20" fmla="*/ 23 w 26"/>
                <a:gd name="T21" fmla="*/ 7 h 11"/>
                <a:gd name="T22" fmla="*/ 23 w 26"/>
                <a:gd name="T23" fmla="*/ 7 h 11"/>
                <a:gd name="T24" fmla="*/ 26 w 26"/>
                <a:gd name="T25" fmla="*/ 11 h 11"/>
                <a:gd name="T26" fmla="*/ 26 w 2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1">
                  <a:moveTo>
                    <a:pt x="26" y="11"/>
                  </a:moveTo>
                  <a:lnTo>
                    <a:pt x="26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6" y="11"/>
                  </a:lnTo>
                  <a:lnTo>
                    <a:pt x="26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4" name="Freeform 515"/>
            <p:cNvSpPr>
              <a:spLocks/>
            </p:cNvSpPr>
            <p:nvPr/>
          </p:nvSpPr>
          <p:spPr bwMode="auto">
            <a:xfrm>
              <a:off x="2541274" y="5490564"/>
              <a:ext cx="44450" cy="46038"/>
            </a:xfrm>
            <a:custGeom>
              <a:avLst/>
              <a:gdLst>
                <a:gd name="T0" fmla="*/ 17 w 28"/>
                <a:gd name="T1" fmla="*/ 22 h 29"/>
                <a:gd name="T2" fmla="*/ 0 w 28"/>
                <a:gd name="T3" fmla="*/ 29 h 29"/>
                <a:gd name="T4" fmla="*/ 0 w 28"/>
                <a:gd name="T5" fmla="*/ 29 h 29"/>
                <a:gd name="T6" fmla="*/ 2 w 28"/>
                <a:gd name="T7" fmla="*/ 27 h 29"/>
                <a:gd name="T8" fmla="*/ 2 w 28"/>
                <a:gd name="T9" fmla="*/ 27 h 29"/>
                <a:gd name="T10" fmla="*/ 7 w 28"/>
                <a:gd name="T11" fmla="*/ 14 h 29"/>
                <a:gd name="T12" fmla="*/ 7 w 28"/>
                <a:gd name="T13" fmla="*/ 14 h 29"/>
                <a:gd name="T14" fmla="*/ 11 w 28"/>
                <a:gd name="T15" fmla="*/ 2 h 29"/>
                <a:gd name="T16" fmla="*/ 11 w 28"/>
                <a:gd name="T17" fmla="*/ 2 h 29"/>
                <a:gd name="T18" fmla="*/ 28 w 28"/>
                <a:gd name="T19" fmla="*/ 0 h 29"/>
                <a:gd name="T20" fmla="*/ 28 w 28"/>
                <a:gd name="T21" fmla="*/ 0 h 29"/>
                <a:gd name="T22" fmla="*/ 21 w 28"/>
                <a:gd name="T23" fmla="*/ 13 h 29"/>
                <a:gd name="T24" fmla="*/ 21 w 28"/>
                <a:gd name="T25" fmla="*/ 13 h 29"/>
                <a:gd name="T26" fmla="*/ 17 w 28"/>
                <a:gd name="T27" fmla="*/ 22 h 29"/>
                <a:gd name="T28" fmla="*/ 17 w 28"/>
                <a:gd name="T2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9">
                  <a:moveTo>
                    <a:pt x="17" y="22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7" y="22"/>
                  </a:lnTo>
                  <a:lnTo>
                    <a:pt x="17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5" name="Freeform 516"/>
            <p:cNvSpPr>
              <a:spLocks/>
            </p:cNvSpPr>
            <p:nvPr/>
          </p:nvSpPr>
          <p:spPr bwMode="auto">
            <a:xfrm>
              <a:off x="2541274" y="5358802"/>
              <a:ext cx="33338" cy="52388"/>
            </a:xfrm>
            <a:custGeom>
              <a:avLst/>
              <a:gdLst>
                <a:gd name="T0" fmla="*/ 0 w 21"/>
                <a:gd name="T1" fmla="*/ 16 h 33"/>
                <a:gd name="T2" fmla="*/ 0 w 21"/>
                <a:gd name="T3" fmla="*/ 16 h 33"/>
                <a:gd name="T4" fmla="*/ 0 w 21"/>
                <a:gd name="T5" fmla="*/ 1 h 33"/>
                <a:gd name="T6" fmla="*/ 0 w 21"/>
                <a:gd name="T7" fmla="*/ 1 h 33"/>
                <a:gd name="T8" fmla="*/ 4 w 21"/>
                <a:gd name="T9" fmla="*/ 0 h 33"/>
                <a:gd name="T10" fmla="*/ 4 w 21"/>
                <a:gd name="T11" fmla="*/ 0 h 33"/>
                <a:gd name="T12" fmla="*/ 21 w 21"/>
                <a:gd name="T13" fmla="*/ 1 h 33"/>
                <a:gd name="T14" fmla="*/ 21 w 21"/>
                <a:gd name="T15" fmla="*/ 1 h 33"/>
                <a:gd name="T16" fmla="*/ 20 w 21"/>
                <a:gd name="T17" fmla="*/ 20 h 33"/>
                <a:gd name="T18" fmla="*/ 20 w 21"/>
                <a:gd name="T19" fmla="*/ 20 h 33"/>
                <a:gd name="T20" fmla="*/ 18 w 21"/>
                <a:gd name="T21" fmla="*/ 33 h 33"/>
                <a:gd name="T22" fmla="*/ 18 w 21"/>
                <a:gd name="T23" fmla="*/ 33 h 33"/>
                <a:gd name="T24" fmla="*/ 10 w 21"/>
                <a:gd name="T25" fmla="*/ 33 h 33"/>
                <a:gd name="T26" fmla="*/ 10 w 21"/>
                <a:gd name="T27" fmla="*/ 33 h 33"/>
                <a:gd name="T28" fmla="*/ 0 w 21"/>
                <a:gd name="T29" fmla="*/ 33 h 33"/>
                <a:gd name="T30" fmla="*/ 0 w 21"/>
                <a:gd name="T31" fmla="*/ 33 h 33"/>
                <a:gd name="T32" fmla="*/ 0 w 21"/>
                <a:gd name="T33" fmla="*/ 16 h 33"/>
                <a:gd name="T34" fmla="*/ 0 w 21"/>
                <a:gd name="T35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33">
                  <a:moveTo>
                    <a:pt x="0" y="16"/>
                  </a:moveTo>
                  <a:lnTo>
                    <a:pt x="0" y="16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6" name="Freeform 517"/>
            <p:cNvSpPr>
              <a:spLocks/>
            </p:cNvSpPr>
            <p:nvPr/>
          </p:nvSpPr>
          <p:spPr bwMode="auto">
            <a:xfrm>
              <a:off x="2539686" y="5315939"/>
              <a:ext cx="34925" cy="34925"/>
            </a:xfrm>
            <a:custGeom>
              <a:avLst/>
              <a:gdLst>
                <a:gd name="T0" fmla="*/ 22 w 22"/>
                <a:gd name="T1" fmla="*/ 22 h 22"/>
                <a:gd name="T2" fmla="*/ 22 w 22"/>
                <a:gd name="T3" fmla="*/ 22 h 22"/>
                <a:gd name="T4" fmla="*/ 5 w 22"/>
                <a:gd name="T5" fmla="*/ 22 h 22"/>
                <a:gd name="T6" fmla="*/ 5 w 22"/>
                <a:gd name="T7" fmla="*/ 22 h 22"/>
                <a:gd name="T8" fmla="*/ 1 w 22"/>
                <a:gd name="T9" fmla="*/ 22 h 22"/>
                <a:gd name="T10" fmla="*/ 1 w 22"/>
                <a:gd name="T11" fmla="*/ 22 h 22"/>
                <a:gd name="T12" fmla="*/ 0 w 22"/>
                <a:gd name="T13" fmla="*/ 2 h 22"/>
                <a:gd name="T14" fmla="*/ 0 w 22"/>
                <a:gd name="T15" fmla="*/ 2 h 22"/>
                <a:gd name="T16" fmla="*/ 14 w 22"/>
                <a:gd name="T17" fmla="*/ 0 h 22"/>
                <a:gd name="T18" fmla="*/ 14 w 22"/>
                <a:gd name="T19" fmla="*/ 0 h 22"/>
                <a:gd name="T20" fmla="*/ 18 w 22"/>
                <a:gd name="T21" fmla="*/ 0 h 22"/>
                <a:gd name="T22" fmla="*/ 18 w 22"/>
                <a:gd name="T23" fmla="*/ 0 h 22"/>
                <a:gd name="T24" fmla="*/ 22 w 22"/>
                <a:gd name="T25" fmla="*/ 21 h 22"/>
                <a:gd name="T26" fmla="*/ 22 w 22"/>
                <a:gd name="T27" fmla="*/ 21 h 22"/>
                <a:gd name="T28" fmla="*/ 22 w 22"/>
                <a:gd name="T29" fmla="*/ 22 h 22"/>
                <a:gd name="T30" fmla="*/ 22 w 22"/>
                <a:gd name="T3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2">
                  <a:moveTo>
                    <a:pt x="22" y="22"/>
                  </a:moveTo>
                  <a:lnTo>
                    <a:pt x="22" y="22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7" name="Freeform 518"/>
            <p:cNvSpPr>
              <a:spLocks/>
            </p:cNvSpPr>
            <p:nvPr/>
          </p:nvSpPr>
          <p:spPr bwMode="auto">
            <a:xfrm>
              <a:off x="2539686" y="5417539"/>
              <a:ext cx="30163" cy="31750"/>
            </a:xfrm>
            <a:custGeom>
              <a:avLst/>
              <a:gdLst>
                <a:gd name="T0" fmla="*/ 0 w 19"/>
                <a:gd name="T1" fmla="*/ 0 h 20"/>
                <a:gd name="T2" fmla="*/ 0 w 19"/>
                <a:gd name="T3" fmla="*/ 0 h 20"/>
                <a:gd name="T4" fmla="*/ 11 w 19"/>
                <a:gd name="T5" fmla="*/ 0 h 20"/>
                <a:gd name="T6" fmla="*/ 11 w 19"/>
                <a:gd name="T7" fmla="*/ 0 h 20"/>
                <a:gd name="T8" fmla="*/ 19 w 19"/>
                <a:gd name="T9" fmla="*/ 1 h 20"/>
                <a:gd name="T10" fmla="*/ 19 w 19"/>
                <a:gd name="T11" fmla="*/ 1 h 20"/>
                <a:gd name="T12" fmla="*/ 18 w 19"/>
                <a:gd name="T13" fmla="*/ 8 h 20"/>
                <a:gd name="T14" fmla="*/ 18 w 19"/>
                <a:gd name="T15" fmla="*/ 8 h 20"/>
                <a:gd name="T16" fmla="*/ 15 w 19"/>
                <a:gd name="T17" fmla="*/ 20 h 20"/>
                <a:gd name="T18" fmla="*/ 15 w 19"/>
                <a:gd name="T19" fmla="*/ 20 h 20"/>
                <a:gd name="T20" fmla="*/ 11 w 19"/>
                <a:gd name="T21" fmla="*/ 20 h 20"/>
                <a:gd name="T22" fmla="*/ 11 w 19"/>
                <a:gd name="T23" fmla="*/ 20 h 20"/>
                <a:gd name="T24" fmla="*/ 0 w 19"/>
                <a:gd name="T25" fmla="*/ 20 h 20"/>
                <a:gd name="T26" fmla="*/ 0 w 19"/>
                <a:gd name="T27" fmla="*/ 20 h 20"/>
                <a:gd name="T28" fmla="*/ 0 w 19"/>
                <a:gd name="T29" fmla="*/ 0 h 20"/>
                <a:gd name="T30" fmla="*/ 0 w 19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8" name="Freeform 519"/>
            <p:cNvSpPr>
              <a:spLocks/>
            </p:cNvSpPr>
            <p:nvPr/>
          </p:nvSpPr>
          <p:spPr bwMode="auto">
            <a:xfrm>
              <a:off x="2538099" y="5282602"/>
              <a:ext cx="30163" cy="26988"/>
            </a:xfrm>
            <a:custGeom>
              <a:avLst/>
              <a:gdLst>
                <a:gd name="T0" fmla="*/ 15 w 19"/>
                <a:gd name="T1" fmla="*/ 16 h 17"/>
                <a:gd name="T2" fmla="*/ 15 w 19"/>
                <a:gd name="T3" fmla="*/ 16 h 17"/>
                <a:gd name="T4" fmla="*/ 1 w 19"/>
                <a:gd name="T5" fmla="*/ 17 h 17"/>
                <a:gd name="T6" fmla="*/ 1 w 19"/>
                <a:gd name="T7" fmla="*/ 17 h 17"/>
                <a:gd name="T8" fmla="*/ 1 w 19"/>
                <a:gd name="T9" fmla="*/ 11 h 17"/>
                <a:gd name="T10" fmla="*/ 1 w 19"/>
                <a:gd name="T11" fmla="*/ 11 h 17"/>
                <a:gd name="T12" fmla="*/ 0 w 19"/>
                <a:gd name="T13" fmla="*/ 1 h 17"/>
                <a:gd name="T14" fmla="*/ 0 w 19"/>
                <a:gd name="T15" fmla="*/ 1 h 17"/>
                <a:gd name="T16" fmla="*/ 13 w 19"/>
                <a:gd name="T17" fmla="*/ 0 h 17"/>
                <a:gd name="T18" fmla="*/ 13 w 19"/>
                <a:gd name="T19" fmla="*/ 0 h 17"/>
                <a:gd name="T20" fmla="*/ 19 w 19"/>
                <a:gd name="T21" fmla="*/ 16 h 17"/>
                <a:gd name="T22" fmla="*/ 19 w 19"/>
                <a:gd name="T23" fmla="*/ 16 h 17"/>
                <a:gd name="T24" fmla="*/ 19 w 19"/>
                <a:gd name="T25" fmla="*/ 16 h 17"/>
                <a:gd name="T26" fmla="*/ 19 w 19"/>
                <a:gd name="T27" fmla="*/ 16 h 17"/>
                <a:gd name="T28" fmla="*/ 15 w 19"/>
                <a:gd name="T29" fmla="*/ 16 h 17"/>
                <a:gd name="T30" fmla="*/ 15 w 19"/>
                <a:gd name="T3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7">
                  <a:moveTo>
                    <a:pt x="15" y="16"/>
                  </a:moveTo>
                  <a:lnTo>
                    <a:pt x="15" y="16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39" name="Freeform 520"/>
            <p:cNvSpPr>
              <a:spLocks/>
            </p:cNvSpPr>
            <p:nvPr/>
          </p:nvSpPr>
          <p:spPr bwMode="auto">
            <a:xfrm>
              <a:off x="2534924" y="5455639"/>
              <a:ext cx="26988" cy="28575"/>
            </a:xfrm>
            <a:custGeom>
              <a:avLst/>
              <a:gdLst>
                <a:gd name="T0" fmla="*/ 2 w 17"/>
                <a:gd name="T1" fmla="*/ 9 h 18"/>
                <a:gd name="T2" fmla="*/ 2 w 17"/>
                <a:gd name="T3" fmla="*/ 9 h 18"/>
                <a:gd name="T4" fmla="*/ 2 w 17"/>
                <a:gd name="T5" fmla="*/ 2 h 18"/>
                <a:gd name="T6" fmla="*/ 2 w 17"/>
                <a:gd name="T7" fmla="*/ 2 h 18"/>
                <a:gd name="T8" fmla="*/ 14 w 17"/>
                <a:gd name="T9" fmla="*/ 0 h 18"/>
                <a:gd name="T10" fmla="*/ 14 w 17"/>
                <a:gd name="T11" fmla="*/ 0 h 18"/>
                <a:gd name="T12" fmla="*/ 17 w 17"/>
                <a:gd name="T13" fmla="*/ 0 h 18"/>
                <a:gd name="T14" fmla="*/ 17 w 17"/>
                <a:gd name="T15" fmla="*/ 0 h 18"/>
                <a:gd name="T16" fmla="*/ 14 w 17"/>
                <a:gd name="T17" fmla="*/ 10 h 18"/>
                <a:gd name="T18" fmla="*/ 14 w 17"/>
                <a:gd name="T19" fmla="*/ 10 h 18"/>
                <a:gd name="T20" fmla="*/ 11 w 17"/>
                <a:gd name="T21" fmla="*/ 18 h 18"/>
                <a:gd name="T22" fmla="*/ 11 w 17"/>
                <a:gd name="T23" fmla="*/ 18 h 18"/>
                <a:gd name="T24" fmla="*/ 0 w 17"/>
                <a:gd name="T25" fmla="*/ 18 h 18"/>
                <a:gd name="T26" fmla="*/ 0 w 17"/>
                <a:gd name="T27" fmla="*/ 18 h 18"/>
                <a:gd name="T28" fmla="*/ 2 w 17"/>
                <a:gd name="T29" fmla="*/ 9 h 18"/>
                <a:gd name="T30" fmla="*/ 2 w 17"/>
                <a:gd name="T3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8">
                  <a:moveTo>
                    <a:pt x="2" y="9"/>
                  </a:moveTo>
                  <a:lnTo>
                    <a:pt x="2" y="9"/>
                  </a:lnTo>
                  <a:lnTo>
                    <a:pt x="2" y="2"/>
                  </a:lnTo>
                  <a:lnTo>
                    <a:pt x="2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0" name="Freeform 521"/>
            <p:cNvSpPr>
              <a:spLocks/>
            </p:cNvSpPr>
            <p:nvPr/>
          </p:nvSpPr>
          <p:spPr bwMode="auto">
            <a:xfrm>
              <a:off x="2534924" y="5257202"/>
              <a:ext cx="20638" cy="20638"/>
            </a:xfrm>
            <a:custGeom>
              <a:avLst/>
              <a:gdLst>
                <a:gd name="T0" fmla="*/ 7 w 13"/>
                <a:gd name="T1" fmla="*/ 0 h 13"/>
                <a:gd name="T2" fmla="*/ 7 w 13"/>
                <a:gd name="T3" fmla="*/ 0 h 13"/>
                <a:gd name="T4" fmla="*/ 11 w 13"/>
                <a:gd name="T5" fmla="*/ 9 h 13"/>
                <a:gd name="T6" fmla="*/ 11 w 13"/>
                <a:gd name="T7" fmla="*/ 9 h 13"/>
                <a:gd name="T8" fmla="*/ 13 w 13"/>
                <a:gd name="T9" fmla="*/ 11 h 13"/>
                <a:gd name="T10" fmla="*/ 13 w 13"/>
                <a:gd name="T11" fmla="*/ 11 h 13"/>
                <a:gd name="T12" fmla="*/ 2 w 13"/>
                <a:gd name="T13" fmla="*/ 13 h 13"/>
                <a:gd name="T14" fmla="*/ 2 w 13"/>
                <a:gd name="T15" fmla="*/ 13 h 13"/>
                <a:gd name="T16" fmla="*/ 0 w 13"/>
                <a:gd name="T17" fmla="*/ 0 h 13"/>
                <a:gd name="T18" fmla="*/ 0 w 13"/>
                <a:gd name="T19" fmla="*/ 0 h 13"/>
                <a:gd name="T20" fmla="*/ 7 w 13"/>
                <a:gd name="T21" fmla="*/ 0 h 13"/>
                <a:gd name="T22" fmla="*/ 7 w 13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lnTo>
                    <a:pt x="7" y="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1" name="Freeform 522"/>
            <p:cNvSpPr>
              <a:spLocks/>
            </p:cNvSpPr>
            <p:nvPr/>
          </p:nvSpPr>
          <p:spPr bwMode="auto">
            <a:xfrm>
              <a:off x="2528574" y="5493739"/>
              <a:ext cx="22225" cy="47625"/>
            </a:xfrm>
            <a:custGeom>
              <a:avLst/>
              <a:gdLst>
                <a:gd name="T0" fmla="*/ 1 w 14"/>
                <a:gd name="T1" fmla="*/ 25 h 30"/>
                <a:gd name="T2" fmla="*/ 1 w 14"/>
                <a:gd name="T3" fmla="*/ 25 h 30"/>
                <a:gd name="T4" fmla="*/ 3 w 14"/>
                <a:gd name="T5" fmla="*/ 12 h 30"/>
                <a:gd name="T6" fmla="*/ 3 w 14"/>
                <a:gd name="T7" fmla="*/ 12 h 30"/>
                <a:gd name="T8" fmla="*/ 4 w 14"/>
                <a:gd name="T9" fmla="*/ 0 h 30"/>
                <a:gd name="T10" fmla="*/ 4 w 14"/>
                <a:gd name="T11" fmla="*/ 0 h 30"/>
                <a:gd name="T12" fmla="*/ 14 w 14"/>
                <a:gd name="T13" fmla="*/ 0 h 30"/>
                <a:gd name="T14" fmla="*/ 14 w 14"/>
                <a:gd name="T15" fmla="*/ 0 h 30"/>
                <a:gd name="T16" fmla="*/ 11 w 14"/>
                <a:gd name="T17" fmla="*/ 11 h 30"/>
                <a:gd name="T18" fmla="*/ 11 w 14"/>
                <a:gd name="T19" fmla="*/ 11 h 30"/>
                <a:gd name="T20" fmla="*/ 6 w 14"/>
                <a:gd name="T21" fmla="*/ 22 h 30"/>
                <a:gd name="T22" fmla="*/ 6 w 14"/>
                <a:gd name="T23" fmla="*/ 22 h 30"/>
                <a:gd name="T24" fmla="*/ 3 w 14"/>
                <a:gd name="T25" fmla="*/ 29 h 30"/>
                <a:gd name="T26" fmla="*/ 3 w 14"/>
                <a:gd name="T27" fmla="*/ 29 h 30"/>
                <a:gd name="T28" fmla="*/ 1 w 14"/>
                <a:gd name="T29" fmla="*/ 30 h 30"/>
                <a:gd name="T30" fmla="*/ 0 w 14"/>
                <a:gd name="T31" fmla="*/ 30 h 30"/>
                <a:gd name="T32" fmla="*/ 0 w 14"/>
                <a:gd name="T33" fmla="*/ 30 h 30"/>
                <a:gd name="T34" fmla="*/ 1 w 14"/>
                <a:gd name="T35" fmla="*/ 25 h 30"/>
                <a:gd name="T36" fmla="*/ 1 w 14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30">
                  <a:moveTo>
                    <a:pt x="1" y="25"/>
                  </a:moveTo>
                  <a:lnTo>
                    <a:pt x="1" y="25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1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5"/>
                  </a:lnTo>
                  <a:lnTo>
                    <a:pt x="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2" name="Freeform 523"/>
            <p:cNvSpPr>
              <a:spLocks/>
            </p:cNvSpPr>
            <p:nvPr/>
          </p:nvSpPr>
          <p:spPr bwMode="auto">
            <a:xfrm>
              <a:off x="2499999" y="5260377"/>
              <a:ext cx="28575" cy="23813"/>
            </a:xfrm>
            <a:custGeom>
              <a:avLst/>
              <a:gdLst>
                <a:gd name="T0" fmla="*/ 17 w 18"/>
                <a:gd name="T1" fmla="*/ 0 h 15"/>
                <a:gd name="T2" fmla="*/ 17 w 18"/>
                <a:gd name="T3" fmla="*/ 0 h 15"/>
                <a:gd name="T4" fmla="*/ 18 w 18"/>
                <a:gd name="T5" fmla="*/ 11 h 15"/>
                <a:gd name="T6" fmla="*/ 18 w 18"/>
                <a:gd name="T7" fmla="*/ 11 h 15"/>
                <a:gd name="T8" fmla="*/ 7 w 18"/>
                <a:gd name="T9" fmla="*/ 12 h 15"/>
                <a:gd name="T10" fmla="*/ 7 w 18"/>
                <a:gd name="T11" fmla="*/ 12 h 15"/>
                <a:gd name="T12" fmla="*/ 0 w 18"/>
                <a:gd name="T13" fmla="*/ 15 h 15"/>
                <a:gd name="T14" fmla="*/ 0 w 18"/>
                <a:gd name="T15" fmla="*/ 15 h 15"/>
                <a:gd name="T16" fmla="*/ 3 w 18"/>
                <a:gd name="T17" fmla="*/ 8 h 15"/>
                <a:gd name="T18" fmla="*/ 3 w 18"/>
                <a:gd name="T19" fmla="*/ 8 h 15"/>
                <a:gd name="T20" fmla="*/ 6 w 18"/>
                <a:gd name="T21" fmla="*/ 0 h 15"/>
                <a:gd name="T22" fmla="*/ 6 w 18"/>
                <a:gd name="T23" fmla="*/ 0 h 15"/>
                <a:gd name="T24" fmla="*/ 17 w 18"/>
                <a:gd name="T25" fmla="*/ 0 h 15"/>
                <a:gd name="T26" fmla="*/ 17 w 18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5">
                  <a:moveTo>
                    <a:pt x="17" y="0"/>
                  </a:moveTo>
                  <a:lnTo>
                    <a:pt x="17" y="0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8"/>
                  </a:lnTo>
                  <a:lnTo>
                    <a:pt x="3" y="8"/>
                  </a:lnTo>
                  <a:lnTo>
                    <a:pt x="6" y="0"/>
                  </a:lnTo>
                  <a:lnTo>
                    <a:pt x="6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3" name="Freeform 524"/>
            <p:cNvSpPr>
              <a:spLocks/>
            </p:cNvSpPr>
            <p:nvPr/>
          </p:nvSpPr>
          <p:spPr bwMode="auto">
            <a:xfrm>
              <a:off x="2477774" y="5260377"/>
              <a:ext cx="22225" cy="30163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3 w 14"/>
                <a:gd name="T5" fmla="*/ 7 h 19"/>
                <a:gd name="T6" fmla="*/ 13 w 14"/>
                <a:gd name="T7" fmla="*/ 7 h 19"/>
                <a:gd name="T8" fmla="*/ 9 w 14"/>
                <a:gd name="T9" fmla="*/ 16 h 19"/>
                <a:gd name="T10" fmla="*/ 9 w 14"/>
                <a:gd name="T11" fmla="*/ 16 h 19"/>
                <a:gd name="T12" fmla="*/ 0 w 14"/>
                <a:gd name="T13" fmla="*/ 19 h 19"/>
                <a:gd name="T14" fmla="*/ 0 w 14"/>
                <a:gd name="T15" fmla="*/ 19 h 19"/>
                <a:gd name="T16" fmla="*/ 2 w 14"/>
                <a:gd name="T17" fmla="*/ 18 h 19"/>
                <a:gd name="T18" fmla="*/ 2 w 14"/>
                <a:gd name="T19" fmla="*/ 18 h 19"/>
                <a:gd name="T20" fmla="*/ 0 w 14"/>
                <a:gd name="T21" fmla="*/ 15 h 19"/>
                <a:gd name="T22" fmla="*/ 0 w 14"/>
                <a:gd name="T23" fmla="*/ 9 h 19"/>
                <a:gd name="T24" fmla="*/ 2 w 14"/>
                <a:gd name="T25" fmla="*/ 7 h 19"/>
                <a:gd name="T26" fmla="*/ 3 w 14"/>
                <a:gd name="T27" fmla="*/ 3 h 19"/>
                <a:gd name="T28" fmla="*/ 9 w 14"/>
                <a:gd name="T29" fmla="*/ 1 h 19"/>
                <a:gd name="T30" fmla="*/ 14 w 14"/>
                <a:gd name="T31" fmla="*/ 0 h 19"/>
                <a:gd name="T32" fmla="*/ 14 w 14"/>
                <a:gd name="T3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9"/>
                  </a:lnTo>
                  <a:lnTo>
                    <a:pt x="2" y="7"/>
                  </a:lnTo>
                  <a:lnTo>
                    <a:pt x="3" y="3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4" name="Freeform 525"/>
            <p:cNvSpPr>
              <a:spLocks/>
            </p:cNvSpPr>
            <p:nvPr/>
          </p:nvSpPr>
          <p:spPr bwMode="auto">
            <a:xfrm>
              <a:off x="2495236" y="5488977"/>
              <a:ext cx="33338" cy="44450"/>
            </a:xfrm>
            <a:custGeom>
              <a:avLst/>
              <a:gdLst>
                <a:gd name="T0" fmla="*/ 10 w 21"/>
                <a:gd name="T1" fmla="*/ 11 h 28"/>
                <a:gd name="T2" fmla="*/ 10 w 21"/>
                <a:gd name="T3" fmla="*/ 11 h 28"/>
                <a:gd name="T4" fmla="*/ 5 w 21"/>
                <a:gd name="T5" fmla="*/ 3 h 28"/>
                <a:gd name="T6" fmla="*/ 3 w 21"/>
                <a:gd name="T7" fmla="*/ 1 h 28"/>
                <a:gd name="T8" fmla="*/ 3 w 21"/>
                <a:gd name="T9" fmla="*/ 1 h 28"/>
                <a:gd name="T10" fmla="*/ 2 w 21"/>
                <a:gd name="T11" fmla="*/ 1 h 28"/>
                <a:gd name="T12" fmla="*/ 2 w 21"/>
                <a:gd name="T13" fmla="*/ 1 h 28"/>
                <a:gd name="T14" fmla="*/ 0 w 21"/>
                <a:gd name="T15" fmla="*/ 0 h 28"/>
                <a:gd name="T16" fmla="*/ 0 w 21"/>
                <a:gd name="T17" fmla="*/ 0 h 28"/>
                <a:gd name="T18" fmla="*/ 21 w 21"/>
                <a:gd name="T19" fmla="*/ 1 h 28"/>
                <a:gd name="T20" fmla="*/ 21 w 21"/>
                <a:gd name="T21" fmla="*/ 1 h 28"/>
                <a:gd name="T22" fmla="*/ 20 w 21"/>
                <a:gd name="T23" fmla="*/ 14 h 28"/>
                <a:gd name="T24" fmla="*/ 20 w 21"/>
                <a:gd name="T25" fmla="*/ 14 h 28"/>
                <a:gd name="T26" fmla="*/ 17 w 21"/>
                <a:gd name="T27" fmla="*/ 28 h 28"/>
                <a:gd name="T28" fmla="*/ 17 w 21"/>
                <a:gd name="T29" fmla="*/ 28 h 28"/>
                <a:gd name="T30" fmla="*/ 17 w 21"/>
                <a:gd name="T31" fmla="*/ 28 h 28"/>
                <a:gd name="T32" fmla="*/ 17 w 21"/>
                <a:gd name="T33" fmla="*/ 28 h 28"/>
                <a:gd name="T34" fmla="*/ 10 w 21"/>
                <a:gd name="T35" fmla="*/ 11 h 28"/>
                <a:gd name="T36" fmla="*/ 10 w 21"/>
                <a:gd name="T3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8">
                  <a:moveTo>
                    <a:pt x="10" y="11"/>
                  </a:moveTo>
                  <a:lnTo>
                    <a:pt x="10" y="11"/>
                  </a:lnTo>
                  <a:lnTo>
                    <a:pt x="5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0" y="11"/>
                  </a:lnTo>
                  <a:lnTo>
                    <a:pt x="1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5" name="Freeform 526"/>
            <p:cNvSpPr>
              <a:spLocks/>
            </p:cNvSpPr>
            <p:nvPr/>
          </p:nvSpPr>
          <p:spPr bwMode="auto">
            <a:xfrm>
              <a:off x="2492061" y="5285777"/>
              <a:ext cx="38100" cy="33338"/>
            </a:xfrm>
            <a:custGeom>
              <a:avLst/>
              <a:gdLst>
                <a:gd name="T0" fmla="*/ 0 w 24"/>
                <a:gd name="T1" fmla="*/ 15 h 21"/>
                <a:gd name="T2" fmla="*/ 0 w 24"/>
                <a:gd name="T3" fmla="*/ 15 h 21"/>
                <a:gd name="T4" fmla="*/ 4 w 24"/>
                <a:gd name="T5" fmla="*/ 4 h 21"/>
                <a:gd name="T6" fmla="*/ 4 w 24"/>
                <a:gd name="T7" fmla="*/ 4 h 21"/>
                <a:gd name="T8" fmla="*/ 13 w 24"/>
                <a:gd name="T9" fmla="*/ 2 h 21"/>
                <a:gd name="T10" fmla="*/ 13 w 24"/>
                <a:gd name="T11" fmla="*/ 2 h 21"/>
                <a:gd name="T12" fmla="*/ 24 w 24"/>
                <a:gd name="T13" fmla="*/ 0 h 21"/>
                <a:gd name="T14" fmla="*/ 24 w 24"/>
                <a:gd name="T15" fmla="*/ 0 h 21"/>
                <a:gd name="T16" fmla="*/ 24 w 24"/>
                <a:gd name="T17" fmla="*/ 9 h 21"/>
                <a:gd name="T18" fmla="*/ 24 w 24"/>
                <a:gd name="T19" fmla="*/ 9 h 21"/>
                <a:gd name="T20" fmla="*/ 24 w 24"/>
                <a:gd name="T21" fmla="*/ 15 h 21"/>
                <a:gd name="T22" fmla="*/ 24 w 24"/>
                <a:gd name="T23" fmla="*/ 15 h 21"/>
                <a:gd name="T24" fmla="*/ 12 w 24"/>
                <a:gd name="T25" fmla="*/ 18 h 21"/>
                <a:gd name="T26" fmla="*/ 0 w 24"/>
                <a:gd name="T27" fmla="*/ 21 h 21"/>
                <a:gd name="T28" fmla="*/ 0 w 24"/>
                <a:gd name="T29" fmla="*/ 21 h 21"/>
                <a:gd name="T30" fmla="*/ 0 w 24"/>
                <a:gd name="T31" fmla="*/ 15 h 21"/>
                <a:gd name="T32" fmla="*/ 0 w 24"/>
                <a:gd name="T33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1">
                  <a:moveTo>
                    <a:pt x="0" y="15"/>
                  </a:moveTo>
                  <a:lnTo>
                    <a:pt x="0" y="15"/>
                  </a:lnTo>
                  <a:lnTo>
                    <a:pt x="4" y="4"/>
                  </a:lnTo>
                  <a:lnTo>
                    <a:pt x="4" y="4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9"/>
                  </a:lnTo>
                  <a:lnTo>
                    <a:pt x="24" y="9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12" y="18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6" name="Freeform 527"/>
            <p:cNvSpPr>
              <a:spLocks/>
            </p:cNvSpPr>
            <p:nvPr/>
          </p:nvSpPr>
          <p:spPr bwMode="auto">
            <a:xfrm>
              <a:off x="2488886" y="5455639"/>
              <a:ext cx="41275" cy="28575"/>
            </a:xfrm>
            <a:custGeom>
              <a:avLst/>
              <a:gdLst>
                <a:gd name="T0" fmla="*/ 25 w 26"/>
                <a:gd name="T1" fmla="*/ 9 h 18"/>
                <a:gd name="T2" fmla="*/ 25 w 26"/>
                <a:gd name="T3" fmla="*/ 9 h 18"/>
                <a:gd name="T4" fmla="*/ 25 w 26"/>
                <a:gd name="T5" fmla="*/ 18 h 18"/>
                <a:gd name="T6" fmla="*/ 25 w 26"/>
                <a:gd name="T7" fmla="*/ 18 h 18"/>
                <a:gd name="T8" fmla="*/ 3 w 26"/>
                <a:gd name="T9" fmla="*/ 16 h 18"/>
                <a:gd name="T10" fmla="*/ 3 w 26"/>
                <a:gd name="T11" fmla="*/ 16 h 18"/>
                <a:gd name="T12" fmla="*/ 3 w 26"/>
                <a:gd name="T13" fmla="*/ 10 h 18"/>
                <a:gd name="T14" fmla="*/ 3 w 26"/>
                <a:gd name="T15" fmla="*/ 10 h 18"/>
                <a:gd name="T16" fmla="*/ 0 w 26"/>
                <a:gd name="T17" fmla="*/ 0 h 18"/>
                <a:gd name="T18" fmla="*/ 0 w 26"/>
                <a:gd name="T19" fmla="*/ 0 h 18"/>
                <a:gd name="T20" fmla="*/ 26 w 26"/>
                <a:gd name="T21" fmla="*/ 2 h 18"/>
                <a:gd name="T22" fmla="*/ 26 w 26"/>
                <a:gd name="T23" fmla="*/ 2 h 18"/>
                <a:gd name="T24" fmla="*/ 25 w 26"/>
                <a:gd name="T25" fmla="*/ 9 h 18"/>
                <a:gd name="T26" fmla="*/ 25 w 26"/>
                <a:gd name="T2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8">
                  <a:moveTo>
                    <a:pt x="25" y="9"/>
                  </a:moveTo>
                  <a:lnTo>
                    <a:pt x="25" y="9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5" y="9"/>
                  </a:lnTo>
                  <a:lnTo>
                    <a:pt x="25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7" name="Freeform 528"/>
            <p:cNvSpPr>
              <a:spLocks/>
            </p:cNvSpPr>
            <p:nvPr/>
          </p:nvSpPr>
          <p:spPr bwMode="auto">
            <a:xfrm>
              <a:off x="2485711" y="5319114"/>
              <a:ext cx="47625" cy="39688"/>
            </a:xfrm>
            <a:custGeom>
              <a:avLst/>
              <a:gdLst>
                <a:gd name="T0" fmla="*/ 30 w 30"/>
                <a:gd name="T1" fmla="*/ 20 h 25"/>
                <a:gd name="T2" fmla="*/ 30 w 30"/>
                <a:gd name="T3" fmla="*/ 20 h 25"/>
                <a:gd name="T4" fmla="*/ 0 w 30"/>
                <a:gd name="T5" fmla="*/ 25 h 25"/>
                <a:gd name="T6" fmla="*/ 0 w 30"/>
                <a:gd name="T7" fmla="*/ 25 h 25"/>
                <a:gd name="T8" fmla="*/ 2 w 30"/>
                <a:gd name="T9" fmla="*/ 5 h 25"/>
                <a:gd name="T10" fmla="*/ 2 w 30"/>
                <a:gd name="T11" fmla="*/ 5 h 25"/>
                <a:gd name="T12" fmla="*/ 16 w 30"/>
                <a:gd name="T13" fmla="*/ 3 h 25"/>
                <a:gd name="T14" fmla="*/ 30 w 30"/>
                <a:gd name="T15" fmla="*/ 0 h 25"/>
                <a:gd name="T16" fmla="*/ 30 w 30"/>
                <a:gd name="T17" fmla="*/ 0 h 25"/>
                <a:gd name="T18" fmla="*/ 30 w 30"/>
                <a:gd name="T19" fmla="*/ 20 h 25"/>
                <a:gd name="T20" fmla="*/ 30 w 30"/>
                <a:gd name="T21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5">
                  <a:moveTo>
                    <a:pt x="30" y="20"/>
                  </a:moveTo>
                  <a:lnTo>
                    <a:pt x="3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5"/>
                  </a:lnTo>
                  <a:lnTo>
                    <a:pt x="2" y="5"/>
                  </a:lnTo>
                  <a:lnTo>
                    <a:pt x="16" y="3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8" name="Freeform 529"/>
            <p:cNvSpPr>
              <a:spLocks/>
            </p:cNvSpPr>
            <p:nvPr/>
          </p:nvSpPr>
          <p:spPr bwMode="auto">
            <a:xfrm>
              <a:off x="2485711" y="5414364"/>
              <a:ext cx="47625" cy="34925"/>
            </a:xfrm>
            <a:custGeom>
              <a:avLst/>
              <a:gdLst>
                <a:gd name="T0" fmla="*/ 30 w 30"/>
                <a:gd name="T1" fmla="*/ 2 h 22"/>
                <a:gd name="T2" fmla="*/ 30 w 30"/>
                <a:gd name="T3" fmla="*/ 2 h 22"/>
                <a:gd name="T4" fmla="*/ 28 w 30"/>
                <a:gd name="T5" fmla="*/ 22 h 22"/>
                <a:gd name="T6" fmla="*/ 28 w 30"/>
                <a:gd name="T7" fmla="*/ 22 h 22"/>
                <a:gd name="T8" fmla="*/ 2 w 30"/>
                <a:gd name="T9" fmla="*/ 21 h 22"/>
                <a:gd name="T10" fmla="*/ 2 w 30"/>
                <a:gd name="T11" fmla="*/ 21 h 22"/>
                <a:gd name="T12" fmla="*/ 0 w 30"/>
                <a:gd name="T13" fmla="*/ 0 h 22"/>
                <a:gd name="T14" fmla="*/ 0 w 30"/>
                <a:gd name="T15" fmla="*/ 0 h 22"/>
                <a:gd name="T16" fmla="*/ 30 w 30"/>
                <a:gd name="T17" fmla="*/ 2 h 22"/>
                <a:gd name="T18" fmla="*/ 30 w 30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2">
                  <a:moveTo>
                    <a:pt x="30" y="2"/>
                  </a:moveTo>
                  <a:lnTo>
                    <a:pt x="30" y="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49" name="Freeform 530"/>
            <p:cNvSpPr>
              <a:spLocks/>
            </p:cNvSpPr>
            <p:nvPr/>
          </p:nvSpPr>
          <p:spPr bwMode="auto">
            <a:xfrm>
              <a:off x="2463486" y="5295302"/>
              <a:ext cx="25400" cy="31750"/>
            </a:xfrm>
            <a:custGeom>
              <a:avLst/>
              <a:gdLst>
                <a:gd name="T0" fmla="*/ 12 w 16"/>
                <a:gd name="T1" fmla="*/ 16 h 20"/>
                <a:gd name="T2" fmla="*/ 12 w 16"/>
                <a:gd name="T3" fmla="*/ 16 h 20"/>
                <a:gd name="T4" fmla="*/ 7 w 16"/>
                <a:gd name="T5" fmla="*/ 18 h 20"/>
                <a:gd name="T6" fmla="*/ 7 w 16"/>
                <a:gd name="T7" fmla="*/ 18 h 20"/>
                <a:gd name="T8" fmla="*/ 0 w 16"/>
                <a:gd name="T9" fmla="*/ 20 h 20"/>
                <a:gd name="T10" fmla="*/ 0 w 16"/>
                <a:gd name="T11" fmla="*/ 20 h 20"/>
                <a:gd name="T12" fmla="*/ 7 w 16"/>
                <a:gd name="T13" fmla="*/ 3 h 20"/>
                <a:gd name="T14" fmla="*/ 7 w 16"/>
                <a:gd name="T15" fmla="*/ 3 h 20"/>
                <a:gd name="T16" fmla="*/ 16 w 16"/>
                <a:gd name="T17" fmla="*/ 0 h 20"/>
                <a:gd name="T18" fmla="*/ 16 w 16"/>
                <a:gd name="T19" fmla="*/ 0 h 20"/>
                <a:gd name="T20" fmla="*/ 14 w 16"/>
                <a:gd name="T21" fmla="*/ 9 h 20"/>
                <a:gd name="T22" fmla="*/ 14 w 16"/>
                <a:gd name="T23" fmla="*/ 9 h 20"/>
                <a:gd name="T24" fmla="*/ 12 w 16"/>
                <a:gd name="T25" fmla="*/ 16 h 20"/>
                <a:gd name="T26" fmla="*/ 12 w 16"/>
                <a:gd name="T2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0">
                  <a:moveTo>
                    <a:pt x="12" y="16"/>
                  </a:moveTo>
                  <a:lnTo>
                    <a:pt x="12" y="16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7" y="3"/>
                  </a:lnTo>
                  <a:lnTo>
                    <a:pt x="7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2" y="16"/>
                  </a:ln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0" name="Freeform 531"/>
            <p:cNvSpPr>
              <a:spLocks/>
            </p:cNvSpPr>
            <p:nvPr/>
          </p:nvSpPr>
          <p:spPr bwMode="auto">
            <a:xfrm>
              <a:off x="2463486" y="5452464"/>
              <a:ext cx="23813" cy="25400"/>
            </a:xfrm>
            <a:custGeom>
              <a:avLst/>
              <a:gdLst>
                <a:gd name="T0" fmla="*/ 4 w 15"/>
                <a:gd name="T1" fmla="*/ 13 h 16"/>
                <a:gd name="T2" fmla="*/ 4 w 15"/>
                <a:gd name="T3" fmla="*/ 13 h 16"/>
                <a:gd name="T4" fmla="*/ 0 w 15"/>
                <a:gd name="T5" fmla="*/ 0 h 16"/>
                <a:gd name="T6" fmla="*/ 0 w 15"/>
                <a:gd name="T7" fmla="*/ 0 h 16"/>
                <a:gd name="T8" fmla="*/ 7 w 15"/>
                <a:gd name="T9" fmla="*/ 1 h 16"/>
                <a:gd name="T10" fmla="*/ 7 w 15"/>
                <a:gd name="T11" fmla="*/ 1 h 16"/>
                <a:gd name="T12" fmla="*/ 12 w 15"/>
                <a:gd name="T13" fmla="*/ 1 h 16"/>
                <a:gd name="T14" fmla="*/ 12 w 15"/>
                <a:gd name="T15" fmla="*/ 1 h 16"/>
                <a:gd name="T16" fmla="*/ 14 w 15"/>
                <a:gd name="T17" fmla="*/ 12 h 16"/>
                <a:gd name="T18" fmla="*/ 14 w 15"/>
                <a:gd name="T19" fmla="*/ 12 h 16"/>
                <a:gd name="T20" fmla="*/ 15 w 15"/>
                <a:gd name="T21" fmla="*/ 16 h 16"/>
                <a:gd name="T22" fmla="*/ 15 w 15"/>
                <a:gd name="T23" fmla="*/ 16 h 16"/>
                <a:gd name="T24" fmla="*/ 5 w 15"/>
                <a:gd name="T25" fmla="*/ 15 h 16"/>
                <a:gd name="T26" fmla="*/ 5 w 15"/>
                <a:gd name="T27" fmla="*/ 15 h 16"/>
                <a:gd name="T28" fmla="*/ 4 w 15"/>
                <a:gd name="T29" fmla="*/ 13 h 16"/>
                <a:gd name="T30" fmla="*/ 4 w 15"/>
                <a:gd name="T31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6">
                  <a:moveTo>
                    <a:pt x="4" y="13"/>
                  </a:moveTo>
                  <a:lnTo>
                    <a:pt x="4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1" name="Freeform 532"/>
            <p:cNvSpPr>
              <a:spLocks/>
            </p:cNvSpPr>
            <p:nvPr/>
          </p:nvSpPr>
          <p:spPr bwMode="auto">
            <a:xfrm>
              <a:off x="2482536" y="5360389"/>
              <a:ext cx="50800" cy="50800"/>
            </a:xfrm>
            <a:custGeom>
              <a:avLst/>
              <a:gdLst>
                <a:gd name="T0" fmla="*/ 32 w 32"/>
                <a:gd name="T1" fmla="*/ 15 h 32"/>
                <a:gd name="T2" fmla="*/ 32 w 32"/>
                <a:gd name="T3" fmla="*/ 15 h 32"/>
                <a:gd name="T4" fmla="*/ 32 w 32"/>
                <a:gd name="T5" fmla="*/ 32 h 32"/>
                <a:gd name="T6" fmla="*/ 32 w 32"/>
                <a:gd name="T7" fmla="*/ 32 h 32"/>
                <a:gd name="T8" fmla="*/ 2 w 32"/>
                <a:gd name="T9" fmla="*/ 29 h 32"/>
                <a:gd name="T10" fmla="*/ 2 w 32"/>
                <a:gd name="T11" fmla="*/ 29 h 32"/>
                <a:gd name="T12" fmla="*/ 0 w 32"/>
                <a:gd name="T13" fmla="*/ 19 h 32"/>
                <a:gd name="T14" fmla="*/ 0 w 32"/>
                <a:gd name="T15" fmla="*/ 19 h 32"/>
                <a:gd name="T16" fmla="*/ 2 w 32"/>
                <a:gd name="T17" fmla="*/ 3 h 32"/>
                <a:gd name="T18" fmla="*/ 2 w 32"/>
                <a:gd name="T19" fmla="*/ 3 h 32"/>
                <a:gd name="T20" fmla="*/ 32 w 32"/>
                <a:gd name="T21" fmla="*/ 0 h 32"/>
                <a:gd name="T22" fmla="*/ 32 w 32"/>
                <a:gd name="T23" fmla="*/ 0 h 32"/>
                <a:gd name="T24" fmla="*/ 32 w 32"/>
                <a:gd name="T25" fmla="*/ 15 h 32"/>
                <a:gd name="T26" fmla="*/ 32 w 32"/>
                <a:gd name="T27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2">
                  <a:moveTo>
                    <a:pt x="32" y="15"/>
                  </a:moveTo>
                  <a:lnTo>
                    <a:pt x="32" y="15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3"/>
                  </a:lnTo>
                  <a:lnTo>
                    <a:pt x="2" y="3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2" name="Freeform 533"/>
            <p:cNvSpPr>
              <a:spLocks/>
            </p:cNvSpPr>
            <p:nvPr/>
          </p:nvSpPr>
          <p:spPr bwMode="auto">
            <a:xfrm>
              <a:off x="2458724" y="5330227"/>
              <a:ext cx="22225" cy="31750"/>
            </a:xfrm>
            <a:custGeom>
              <a:avLst/>
              <a:gdLst>
                <a:gd name="T0" fmla="*/ 14 w 14"/>
                <a:gd name="T1" fmla="*/ 0 h 20"/>
                <a:gd name="T2" fmla="*/ 14 w 14"/>
                <a:gd name="T3" fmla="*/ 0 h 20"/>
                <a:gd name="T4" fmla="*/ 11 w 14"/>
                <a:gd name="T5" fmla="*/ 18 h 20"/>
                <a:gd name="T6" fmla="*/ 11 w 14"/>
                <a:gd name="T7" fmla="*/ 18 h 20"/>
                <a:gd name="T8" fmla="*/ 4 w 14"/>
                <a:gd name="T9" fmla="*/ 19 h 20"/>
                <a:gd name="T10" fmla="*/ 4 w 14"/>
                <a:gd name="T11" fmla="*/ 19 h 20"/>
                <a:gd name="T12" fmla="*/ 0 w 14"/>
                <a:gd name="T13" fmla="*/ 20 h 20"/>
                <a:gd name="T14" fmla="*/ 0 w 14"/>
                <a:gd name="T15" fmla="*/ 16 h 20"/>
                <a:gd name="T16" fmla="*/ 0 w 14"/>
                <a:gd name="T17" fmla="*/ 16 h 20"/>
                <a:gd name="T18" fmla="*/ 0 w 14"/>
                <a:gd name="T19" fmla="*/ 11 h 20"/>
                <a:gd name="T20" fmla="*/ 1 w 14"/>
                <a:gd name="T21" fmla="*/ 4 h 20"/>
                <a:gd name="T22" fmla="*/ 1 w 14"/>
                <a:gd name="T23" fmla="*/ 4 h 20"/>
                <a:gd name="T24" fmla="*/ 11 w 14"/>
                <a:gd name="T25" fmla="*/ 1 h 20"/>
                <a:gd name="T26" fmla="*/ 11 w 14"/>
                <a:gd name="T27" fmla="*/ 1 h 20"/>
                <a:gd name="T28" fmla="*/ 14 w 14"/>
                <a:gd name="T29" fmla="*/ 0 h 20"/>
                <a:gd name="T30" fmla="*/ 14 w 14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0">
                  <a:moveTo>
                    <a:pt x="14" y="0"/>
                  </a:moveTo>
                  <a:lnTo>
                    <a:pt x="14" y="0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1" y="4"/>
                  </a:lnTo>
                  <a:lnTo>
                    <a:pt x="1" y="4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3" name="Freeform 534"/>
            <p:cNvSpPr>
              <a:spLocks/>
            </p:cNvSpPr>
            <p:nvPr/>
          </p:nvSpPr>
          <p:spPr bwMode="auto">
            <a:xfrm>
              <a:off x="2471424" y="5482627"/>
              <a:ext cx="17463" cy="11113"/>
            </a:xfrm>
            <a:custGeom>
              <a:avLst/>
              <a:gdLst>
                <a:gd name="T0" fmla="*/ 11 w 11"/>
                <a:gd name="T1" fmla="*/ 5 h 7"/>
                <a:gd name="T2" fmla="*/ 11 w 11"/>
                <a:gd name="T3" fmla="*/ 5 h 7"/>
                <a:gd name="T4" fmla="*/ 3 w 11"/>
                <a:gd name="T5" fmla="*/ 7 h 7"/>
                <a:gd name="T6" fmla="*/ 3 w 11"/>
                <a:gd name="T7" fmla="*/ 7 h 7"/>
                <a:gd name="T8" fmla="*/ 2 w 11"/>
                <a:gd name="T9" fmla="*/ 3 h 7"/>
                <a:gd name="T10" fmla="*/ 2 w 11"/>
                <a:gd name="T11" fmla="*/ 3 h 7"/>
                <a:gd name="T12" fmla="*/ 0 w 11"/>
                <a:gd name="T13" fmla="*/ 0 h 7"/>
                <a:gd name="T14" fmla="*/ 0 w 11"/>
                <a:gd name="T15" fmla="*/ 0 h 7"/>
                <a:gd name="T16" fmla="*/ 11 w 11"/>
                <a:gd name="T17" fmla="*/ 3 h 7"/>
                <a:gd name="T18" fmla="*/ 11 w 11"/>
                <a:gd name="T19" fmla="*/ 3 h 7"/>
                <a:gd name="T20" fmla="*/ 11 w 11"/>
                <a:gd name="T21" fmla="*/ 5 h 7"/>
                <a:gd name="T22" fmla="*/ 11 w 11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7">
                  <a:moveTo>
                    <a:pt x="11" y="5"/>
                  </a:moveTo>
                  <a:lnTo>
                    <a:pt x="11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4" name="Freeform 535"/>
            <p:cNvSpPr>
              <a:spLocks/>
            </p:cNvSpPr>
            <p:nvPr/>
          </p:nvSpPr>
          <p:spPr bwMode="auto">
            <a:xfrm>
              <a:off x="2457136" y="5412777"/>
              <a:ext cx="23813" cy="34925"/>
            </a:xfrm>
            <a:custGeom>
              <a:avLst/>
              <a:gdLst>
                <a:gd name="T0" fmla="*/ 0 w 15"/>
                <a:gd name="T1" fmla="*/ 0 h 22"/>
                <a:gd name="T2" fmla="*/ 0 w 15"/>
                <a:gd name="T3" fmla="*/ 0 h 22"/>
                <a:gd name="T4" fmla="*/ 12 w 15"/>
                <a:gd name="T5" fmla="*/ 0 h 22"/>
                <a:gd name="T6" fmla="*/ 12 w 15"/>
                <a:gd name="T7" fmla="*/ 0 h 22"/>
                <a:gd name="T8" fmla="*/ 12 w 15"/>
                <a:gd name="T9" fmla="*/ 0 h 22"/>
                <a:gd name="T10" fmla="*/ 12 w 15"/>
                <a:gd name="T11" fmla="*/ 0 h 22"/>
                <a:gd name="T12" fmla="*/ 15 w 15"/>
                <a:gd name="T13" fmla="*/ 22 h 22"/>
                <a:gd name="T14" fmla="*/ 15 w 15"/>
                <a:gd name="T15" fmla="*/ 22 h 22"/>
                <a:gd name="T16" fmla="*/ 12 w 15"/>
                <a:gd name="T17" fmla="*/ 21 h 22"/>
                <a:gd name="T18" fmla="*/ 12 w 15"/>
                <a:gd name="T19" fmla="*/ 21 h 22"/>
                <a:gd name="T20" fmla="*/ 2 w 15"/>
                <a:gd name="T21" fmla="*/ 19 h 22"/>
                <a:gd name="T22" fmla="*/ 2 w 15"/>
                <a:gd name="T23" fmla="*/ 19 h 22"/>
                <a:gd name="T24" fmla="*/ 0 w 15"/>
                <a:gd name="T25" fmla="*/ 5 h 22"/>
                <a:gd name="T26" fmla="*/ 0 w 15"/>
                <a:gd name="T27" fmla="*/ 5 h 22"/>
                <a:gd name="T28" fmla="*/ 0 w 15"/>
                <a:gd name="T29" fmla="*/ 0 h 22"/>
                <a:gd name="T30" fmla="*/ 0 w 15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5" name="Freeform 536"/>
            <p:cNvSpPr>
              <a:spLocks/>
            </p:cNvSpPr>
            <p:nvPr/>
          </p:nvSpPr>
          <p:spPr bwMode="auto">
            <a:xfrm>
              <a:off x="2436499" y="5446114"/>
              <a:ext cx="23813" cy="25400"/>
            </a:xfrm>
            <a:custGeom>
              <a:avLst/>
              <a:gdLst>
                <a:gd name="T0" fmla="*/ 11 w 15"/>
                <a:gd name="T1" fmla="*/ 2 h 16"/>
                <a:gd name="T2" fmla="*/ 11 w 15"/>
                <a:gd name="T3" fmla="*/ 2 h 16"/>
                <a:gd name="T4" fmla="*/ 15 w 15"/>
                <a:gd name="T5" fmla="*/ 16 h 16"/>
                <a:gd name="T6" fmla="*/ 15 w 15"/>
                <a:gd name="T7" fmla="*/ 16 h 16"/>
                <a:gd name="T8" fmla="*/ 0 w 15"/>
                <a:gd name="T9" fmla="*/ 11 h 16"/>
                <a:gd name="T10" fmla="*/ 0 w 15"/>
                <a:gd name="T11" fmla="*/ 11 h 16"/>
                <a:gd name="T12" fmla="*/ 0 w 15"/>
                <a:gd name="T13" fmla="*/ 6 h 16"/>
                <a:gd name="T14" fmla="*/ 0 w 15"/>
                <a:gd name="T15" fmla="*/ 4 h 16"/>
                <a:gd name="T16" fmla="*/ 0 w 15"/>
                <a:gd name="T17" fmla="*/ 4 h 16"/>
                <a:gd name="T18" fmla="*/ 0 w 15"/>
                <a:gd name="T19" fmla="*/ 0 h 16"/>
                <a:gd name="T20" fmla="*/ 0 w 15"/>
                <a:gd name="T21" fmla="*/ 0 h 16"/>
                <a:gd name="T22" fmla="*/ 11 w 15"/>
                <a:gd name="T23" fmla="*/ 2 h 16"/>
                <a:gd name="T24" fmla="*/ 11 w 15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6">
                  <a:moveTo>
                    <a:pt x="11" y="2"/>
                  </a:moveTo>
                  <a:lnTo>
                    <a:pt x="11" y="2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6" name="Freeform 537"/>
            <p:cNvSpPr>
              <a:spLocks/>
            </p:cNvSpPr>
            <p:nvPr/>
          </p:nvSpPr>
          <p:spPr bwMode="auto">
            <a:xfrm>
              <a:off x="2452374" y="5366739"/>
              <a:ext cx="23813" cy="39688"/>
            </a:xfrm>
            <a:custGeom>
              <a:avLst/>
              <a:gdLst>
                <a:gd name="T0" fmla="*/ 1 w 15"/>
                <a:gd name="T1" fmla="*/ 23 h 25"/>
                <a:gd name="T2" fmla="*/ 1 w 15"/>
                <a:gd name="T3" fmla="*/ 23 h 25"/>
                <a:gd name="T4" fmla="*/ 0 w 15"/>
                <a:gd name="T5" fmla="*/ 4 h 25"/>
                <a:gd name="T6" fmla="*/ 1 w 15"/>
                <a:gd name="T7" fmla="*/ 3 h 25"/>
                <a:gd name="T8" fmla="*/ 1 w 15"/>
                <a:gd name="T9" fmla="*/ 3 h 25"/>
                <a:gd name="T10" fmla="*/ 8 w 15"/>
                <a:gd name="T11" fmla="*/ 1 h 25"/>
                <a:gd name="T12" fmla="*/ 8 w 15"/>
                <a:gd name="T13" fmla="*/ 1 h 25"/>
                <a:gd name="T14" fmla="*/ 15 w 15"/>
                <a:gd name="T15" fmla="*/ 0 h 25"/>
                <a:gd name="T16" fmla="*/ 15 w 15"/>
                <a:gd name="T17" fmla="*/ 0 h 25"/>
                <a:gd name="T18" fmla="*/ 15 w 15"/>
                <a:gd name="T19" fmla="*/ 15 h 25"/>
                <a:gd name="T20" fmla="*/ 15 w 15"/>
                <a:gd name="T21" fmla="*/ 15 h 25"/>
                <a:gd name="T22" fmla="*/ 15 w 15"/>
                <a:gd name="T23" fmla="*/ 25 h 25"/>
                <a:gd name="T24" fmla="*/ 15 w 15"/>
                <a:gd name="T25" fmla="*/ 25 h 25"/>
                <a:gd name="T26" fmla="*/ 1 w 15"/>
                <a:gd name="T27" fmla="*/ 23 h 25"/>
                <a:gd name="T28" fmla="*/ 1 w 15"/>
                <a:gd name="T2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5">
                  <a:moveTo>
                    <a:pt x="1" y="23"/>
                  </a:moveTo>
                  <a:lnTo>
                    <a:pt x="1" y="23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  <a:lnTo>
                    <a:pt x="8" y="1"/>
                  </a:lnTo>
                  <a:lnTo>
                    <a:pt x="8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" y="23"/>
                  </a:lnTo>
                  <a:lnTo>
                    <a:pt x="1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7" name="Freeform 538"/>
            <p:cNvSpPr>
              <a:spLocks/>
            </p:cNvSpPr>
            <p:nvPr/>
          </p:nvSpPr>
          <p:spPr bwMode="auto">
            <a:xfrm>
              <a:off x="2434911" y="5471514"/>
              <a:ext cx="34925" cy="26988"/>
            </a:xfrm>
            <a:custGeom>
              <a:avLst/>
              <a:gdLst>
                <a:gd name="T0" fmla="*/ 1 w 22"/>
                <a:gd name="T1" fmla="*/ 0 h 17"/>
                <a:gd name="T2" fmla="*/ 1 w 22"/>
                <a:gd name="T3" fmla="*/ 0 h 17"/>
                <a:gd name="T4" fmla="*/ 18 w 22"/>
                <a:gd name="T5" fmla="*/ 6 h 17"/>
                <a:gd name="T6" fmla="*/ 18 w 22"/>
                <a:gd name="T7" fmla="*/ 6 h 17"/>
                <a:gd name="T8" fmla="*/ 21 w 22"/>
                <a:gd name="T9" fmla="*/ 11 h 17"/>
                <a:gd name="T10" fmla="*/ 21 w 22"/>
                <a:gd name="T11" fmla="*/ 11 h 17"/>
                <a:gd name="T12" fmla="*/ 22 w 22"/>
                <a:gd name="T13" fmla="*/ 15 h 17"/>
                <a:gd name="T14" fmla="*/ 22 w 22"/>
                <a:gd name="T15" fmla="*/ 15 h 17"/>
                <a:gd name="T16" fmla="*/ 16 w 22"/>
                <a:gd name="T17" fmla="*/ 15 h 17"/>
                <a:gd name="T18" fmla="*/ 16 w 22"/>
                <a:gd name="T19" fmla="*/ 15 h 17"/>
                <a:gd name="T20" fmla="*/ 11 w 22"/>
                <a:gd name="T21" fmla="*/ 17 h 17"/>
                <a:gd name="T22" fmla="*/ 7 w 22"/>
                <a:gd name="T23" fmla="*/ 15 h 17"/>
                <a:gd name="T24" fmla="*/ 4 w 22"/>
                <a:gd name="T25" fmla="*/ 14 h 17"/>
                <a:gd name="T26" fmla="*/ 1 w 22"/>
                <a:gd name="T27" fmla="*/ 11 h 17"/>
                <a:gd name="T28" fmla="*/ 0 w 22"/>
                <a:gd name="T29" fmla="*/ 8 h 17"/>
                <a:gd name="T30" fmla="*/ 0 w 22"/>
                <a:gd name="T31" fmla="*/ 6 h 17"/>
                <a:gd name="T32" fmla="*/ 1 w 22"/>
                <a:gd name="T33" fmla="*/ 0 h 17"/>
                <a:gd name="T34" fmla="*/ 1 w 22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7">
                  <a:moveTo>
                    <a:pt x="1" y="0"/>
                  </a:moveTo>
                  <a:lnTo>
                    <a:pt x="1" y="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15"/>
                  </a:lnTo>
                  <a:lnTo>
                    <a:pt x="4" y="14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8" name="Freeform 539"/>
            <p:cNvSpPr>
              <a:spLocks/>
            </p:cNvSpPr>
            <p:nvPr/>
          </p:nvSpPr>
          <p:spPr bwMode="auto">
            <a:xfrm>
              <a:off x="2423799" y="5379439"/>
              <a:ext cx="22225" cy="23813"/>
            </a:xfrm>
            <a:custGeom>
              <a:avLst/>
              <a:gdLst>
                <a:gd name="T0" fmla="*/ 14 w 14"/>
                <a:gd name="T1" fmla="*/ 0 h 15"/>
                <a:gd name="T2" fmla="*/ 14 w 14"/>
                <a:gd name="T3" fmla="*/ 0 h 15"/>
                <a:gd name="T4" fmla="*/ 14 w 14"/>
                <a:gd name="T5" fmla="*/ 15 h 15"/>
                <a:gd name="T6" fmla="*/ 14 w 14"/>
                <a:gd name="T7" fmla="*/ 15 h 15"/>
                <a:gd name="T8" fmla="*/ 8 w 14"/>
                <a:gd name="T9" fmla="*/ 14 h 15"/>
                <a:gd name="T10" fmla="*/ 8 w 14"/>
                <a:gd name="T11" fmla="*/ 14 h 15"/>
                <a:gd name="T12" fmla="*/ 0 w 14"/>
                <a:gd name="T13" fmla="*/ 13 h 15"/>
                <a:gd name="T14" fmla="*/ 0 w 14"/>
                <a:gd name="T15" fmla="*/ 13 h 15"/>
                <a:gd name="T16" fmla="*/ 2 w 14"/>
                <a:gd name="T17" fmla="*/ 10 h 15"/>
                <a:gd name="T18" fmla="*/ 14 w 14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">
                  <a:moveTo>
                    <a:pt x="14" y="0"/>
                  </a:moveTo>
                  <a:lnTo>
                    <a:pt x="14" y="0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59" name="Freeform 540"/>
            <p:cNvSpPr>
              <a:spLocks/>
            </p:cNvSpPr>
            <p:nvPr/>
          </p:nvSpPr>
          <p:spPr bwMode="auto">
            <a:xfrm>
              <a:off x="2428561" y="5408014"/>
              <a:ext cx="23813" cy="33338"/>
            </a:xfrm>
            <a:custGeom>
              <a:avLst/>
              <a:gdLst>
                <a:gd name="T0" fmla="*/ 14 w 15"/>
                <a:gd name="T1" fmla="*/ 8 h 21"/>
                <a:gd name="T2" fmla="*/ 14 w 15"/>
                <a:gd name="T3" fmla="*/ 8 h 21"/>
                <a:gd name="T4" fmla="*/ 15 w 15"/>
                <a:gd name="T5" fmla="*/ 21 h 21"/>
                <a:gd name="T6" fmla="*/ 15 w 15"/>
                <a:gd name="T7" fmla="*/ 21 h 21"/>
                <a:gd name="T8" fmla="*/ 5 w 15"/>
                <a:gd name="T9" fmla="*/ 18 h 21"/>
                <a:gd name="T10" fmla="*/ 5 w 15"/>
                <a:gd name="T11" fmla="*/ 18 h 21"/>
                <a:gd name="T12" fmla="*/ 5 w 15"/>
                <a:gd name="T13" fmla="*/ 18 h 21"/>
                <a:gd name="T14" fmla="*/ 5 w 15"/>
                <a:gd name="T15" fmla="*/ 18 h 21"/>
                <a:gd name="T16" fmla="*/ 5 w 15"/>
                <a:gd name="T17" fmla="*/ 15 h 21"/>
                <a:gd name="T18" fmla="*/ 7 w 15"/>
                <a:gd name="T19" fmla="*/ 10 h 21"/>
                <a:gd name="T20" fmla="*/ 9 w 15"/>
                <a:gd name="T21" fmla="*/ 4 h 21"/>
                <a:gd name="T22" fmla="*/ 9 w 15"/>
                <a:gd name="T23" fmla="*/ 4 h 21"/>
                <a:gd name="T24" fmla="*/ 3 w 15"/>
                <a:gd name="T25" fmla="*/ 2 h 21"/>
                <a:gd name="T26" fmla="*/ 3 w 15"/>
                <a:gd name="T27" fmla="*/ 2 h 21"/>
                <a:gd name="T28" fmla="*/ 0 w 15"/>
                <a:gd name="T29" fmla="*/ 0 h 21"/>
                <a:gd name="T30" fmla="*/ 0 w 15"/>
                <a:gd name="T31" fmla="*/ 0 h 21"/>
                <a:gd name="T32" fmla="*/ 4 w 15"/>
                <a:gd name="T33" fmla="*/ 2 h 21"/>
                <a:gd name="T34" fmla="*/ 4 w 15"/>
                <a:gd name="T35" fmla="*/ 2 h 21"/>
                <a:gd name="T36" fmla="*/ 12 w 15"/>
                <a:gd name="T37" fmla="*/ 2 h 21"/>
                <a:gd name="T38" fmla="*/ 12 w 15"/>
                <a:gd name="T39" fmla="*/ 2 h 21"/>
                <a:gd name="T40" fmla="*/ 14 w 15"/>
                <a:gd name="T41" fmla="*/ 8 h 21"/>
                <a:gd name="T42" fmla="*/ 14 w 15"/>
                <a:gd name="T4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21">
                  <a:moveTo>
                    <a:pt x="14" y="8"/>
                  </a:moveTo>
                  <a:lnTo>
                    <a:pt x="14" y="8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7" y="10"/>
                  </a:lnTo>
                  <a:lnTo>
                    <a:pt x="9" y="4"/>
                  </a:lnTo>
                  <a:lnTo>
                    <a:pt x="9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0" name="Freeform 541"/>
            <p:cNvSpPr>
              <a:spLocks/>
            </p:cNvSpPr>
            <p:nvPr/>
          </p:nvSpPr>
          <p:spPr bwMode="auto">
            <a:xfrm>
              <a:off x="2231711" y="5146077"/>
              <a:ext cx="371475" cy="79375"/>
            </a:xfrm>
            <a:custGeom>
              <a:avLst/>
              <a:gdLst>
                <a:gd name="T0" fmla="*/ 13 w 234"/>
                <a:gd name="T1" fmla="*/ 50 h 50"/>
                <a:gd name="T2" fmla="*/ 0 w 234"/>
                <a:gd name="T3" fmla="*/ 50 h 50"/>
                <a:gd name="T4" fmla="*/ 0 w 234"/>
                <a:gd name="T5" fmla="*/ 50 h 50"/>
                <a:gd name="T6" fmla="*/ 11 w 234"/>
                <a:gd name="T7" fmla="*/ 39 h 50"/>
                <a:gd name="T8" fmla="*/ 25 w 234"/>
                <a:gd name="T9" fmla="*/ 29 h 50"/>
                <a:gd name="T10" fmla="*/ 37 w 234"/>
                <a:gd name="T11" fmla="*/ 21 h 50"/>
                <a:gd name="T12" fmla="*/ 52 w 234"/>
                <a:gd name="T13" fmla="*/ 14 h 50"/>
                <a:gd name="T14" fmla="*/ 68 w 234"/>
                <a:gd name="T15" fmla="*/ 9 h 50"/>
                <a:gd name="T16" fmla="*/ 84 w 234"/>
                <a:gd name="T17" fmla="*/ 3 h 50"/>
                <a:gd name="T18" fmla="*/ 101 w 234"/>
                <a:gd name="T19" fmla="*/ 2 h 50"/>
                <a:gd name="T20" fmla="*/ 117 w 234"/>
                <a:gd name="T21" fmla="*/ 0 h 50"/>
                <a:gd name="T22" fmla="*/ 117 w 234"/>
                <a:gd name="T23" fmla="*/ 0 h 50"/>
                <a:gd name="T24" fmla="*/ 133 w 234"/>
                <a:gd name="T25" fmla="*/ 2 h 50"/>
                <a:gd name="T26" fmla="*/ 150 w 234"/>
                <a:gd name="T27" fmla="*/ 3 h 50"/>
                <a:gd name="T28" fmla="*/ 166 w 234"/>
                <a:gd name="T29" fmla="*/ 9 h 50"/>
                <a:gd name="T30" fmla="*/ 182 w 234"/>
                <a:gd name="T31" fmla="*/ 14 h 50"/>
                <a:gd name="T32" fmla="*/ 197 w 234"/>
                <a:gd name="T33" fmla="*/ 21 h 50"/>
                <a:gd name="T34" fmla="*/ 209 w 234"/>
                <a:gd name="T35" fmla="*/ 29 h 50"/>
                <a:gd name="T36" fmla="*/ 223 w 234"/>
                <a:gd name="T37" fmla="*/ 39 h 50"/>
                <a:gd name="T38" fmla="*/ 234 w 234"/>
                <a:gd name="T39" fmla="*/ 50 h 50"/>
                <a:gd name="T40" fmla="*/ 221 w 234"/>
                <a:gd name="T41" fmla="*/ 50 h 50"/>
                <a:gd name="T42" fmla="*/ 221 w 234"/>
                <a:gd name="T43" fmla="*/ 50 h 50"/>
                <a:gd name="T44" fmla="*/ 212 w 234"/>
                <a:gd name="T45" fmla="*/ 42 h 50"/>
                <a:gd name="T46" fmla="*/ 199 w 234"/>
                <a:gd name="T47" fmla="*/ 33 h 50"/>
                <a:gd name="T48" fmla="*/ 187 w 234"/>
                <a:gd name="T49" fmla="*/ 26 h 50"/>
                <a:gd name="T50" fmla="*/ 175 w 234"/>
                <a:gd name="T51" fmla="*/ 20 h 50"/>
                <a:gd name="T52" fmla="*/ 161 w 234"/>
                <a:gd name="T53" fmla="*/ 15 h 50"/>
                <a:gd name="T54" fmla="*/ 147 w 234"/>
                <a:gd name="T55" fmla="*/ 11 h 50"/>
                <a:gd name="T56" fmla="*/ 132 w 234"/>
                <a:gd name="T57" fmla="*/ 10 h 50"/>
                <a:gd name="T58" fmla="*/ 117 w 234"/>
                <a:gd name="T59" fmla="*/ 9 h 50"/>
                <a:gd name="T60" fmla="*/ 117 w 234"/>
                <a:gd name="T61" fmla="*/ 9 h 50"/>
                <a:gd name="T62" fmla="*/ 102 w 234"/>
                <a:gd name="T63" fmla="*/ 10 h 50"/>
                <a:gd name="T64" fmla="*/ 87 w 234"/>
                <a:gd name="T65" fmla="*/ 11 h 50"/>
                <a:gd name="T66" fmla="*/ 73 w 234"/>
                <a:gd name="T67" fmla="*/ 15 h 50"/>
                <a:gd name="T68" fmla="*/ 59 w 234"/>
                <a:gd name="T69" fmla="*/ 20 h 50"/>
                <a:gd name="T70" fmla="*/ 47 w 234"/>
                <a:gd name="T71" fmla="*/ 26 h 50"/>
                <a:gd name="T72" fmla="*/ 35 w 234"/>
                <a:gd name="T73" fmla="*/ 33 h 50"/>
                <a:gd name="T74" fmla="*/ 22 w 234"/>
                <a:gd name="T75" fmla="*/ 42 h 50"/>
                <a:gd name="T76" fmla="*/ 13 w 234"/>
                <a:gd name="T77" fmla="*/ 50 h 50"/>
                <a:gd name="T78" fmla="*/ 13 w 234"/>
                <a:gd name="T7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4" h="50">
                  <a:moveTo>
                    <a:pt x="13" y="50"/>
                  </a:moveTo>
                  <a:lnTo>
                    <a:pt x="0" y="50"/>
                  </a:lnTo>
                  <a:lnTo>
                    <a:pt x="0" y="50"/>
                  </a:lnTo>
                  <a:lnTo>
                    <a:pt x="11" y="39"/>
                  </a:lnTo>
                  <a:lnTo>
                    <a:pt x="25" y="29"/>
                  </a:lnTo>
                  <a:lnTo>
                    <a:pt x="37" y="21"/>
                  </a:lnTo>
                  <a:lnTo>
                    <a:pt x="52" y="14"/>
                  </a:lnTo>
                  <a:lnTo>
                    <a:pt x="68" y="9"/>
                  </a:lnTo>
                  <a:lnTo>
                    <a:pt x="84" y="3"/>
                  </a:lnTo>
                  <a:lnTo>
                    <a:pt x="101" y="2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33" y="2"/>
                  </a:lnTo>
                  <a:lnTo>
                    <a:pt x="150" y="3"/>
                  </a:lnTo>
                  <a:lnTo>
                    <a:pt x="166" y="9"/>
                  </a:lnTo>
                  <a:lnTo>
                    <a:pt x="182" y="14"/>
                  </a:lnTo>
                  <a:lnTo>
                    <a:pt x="197" y="21"/>
                  </a:lnTo>
                  <a:lnTo>
                    <a:pt x="209" y="29"/>
                  </a:lnTo>
                  <a:lnTo>
                    <a:pt x="223" y="39"/>
                  </a:lnTo>
                  <a:lnTo>
                    <a:pt x="234" y="50"/>
                  </a:lnTo>
                  <a:lnTo>
                    <a:pt x="221" y="50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199" y="33"/>
                  </a:lnTo>
                  <a:lnTo>
                    <a:pt x="187" y="26"/>
                  </a:lnTo>
                  <a:lnTo>
                    <a:pt x="175" y="20"/>
                  </a:lnTo>
                  <a:lnTo>
                    <a:pt x="161" y="15"/>
                  </a:lnTo>
                  <a:lnTo>
                    <a:pt x="147" y="11"/>
                  </a:lnTo>
                  <a:lnTo>
                    <a:pt x="132" y="10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02" y="10"/>
                  </a:lnTo>
                  <a:lnTo>
                    <a:pt x="87" y="11"/>
                  </a:lnTo>
                  <a:lnTo>
                    <a:pt x="73" y="15"/>
                  </a:lnTo>
                  <a:lnTo>
                    <a:pt x="59" y="20"/>
                  </a:lnTo>
                  <a:lnTo>
                    <a:pt x="47" y="26"/>
                  </a:lnTo>
                  <a:lnTo>
                    <a:pt x="35" y="33"/>
                  </a:lnTo>
                  <a:lnTo>
                    <a:pt x="22" y="42"/>
                  </a:lnTo>
                  <a:lnTo>
                    <a:pt x="13" y="50"/>
                  </a:lnTo>
                  <a:lnTo>
                    <a:pt x="13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  <p:sp>
          <p:nvSpPr>
            <p:cNvPr id="61" name="Freeform 542"/>
            <p:cNvSpPr>
              <a:spLocks/>
            </p:cNvSpPr>
            <p:nvPr/>
          </p:nvSpPr>
          <p:spPr bwMode="auto">
            <a:xfrm>
              <a:off x="2147574" y="5257202"/>
              <a:ext cx="269875" cy="290513"/>
            </a:xfrm>
            <a:custGeom>
              <a:avLst/>
              <a:gdLst>
                <a:gd name="T0" fmla="*/ 162 w 170"/>
                <a:gd name="T1" fmla="*/ 136 h 183"/>
                <a:gd name="T2" fmla="*/ 163 w 170"/>
                <a:gd name="T3" fmla="*/ 146 h 183"/>
                <a:gd name="T4" fmla="*/ 160 w 170"/>
                <a:gd name="T5" fmla="*/ 152 h 183"/>
                <a:gd name="T6" fmla="*/ 152 w 170"/>
                <a:gd name="T7" fmla="*/ 154 h 183"/>
                <a:gd name="T8" fmla="*/ 145 w 170"/>
                <a:gd name="T9" fmla="*/ 153 h 183"/>
                <a:gd name="T10" fmla="*/ 122 w 170"/>
                <a:gd name="T11" fmla="*/ 150 h 183"/>
                <a:gd name="T12" fmla="*/ 121 w 170"/>
                <a:gd name="T13" fmla="*/ 152 h 183"/>
                <a:gd name="T14" fmla="*/ 114 w 170"/>
                <a:gd name="T15" fmla="*/ 161 h 183"/>
                <a:gd name="T16" fmla="*/ 104 w 170"/>
                <a:gd name="T17" fmla="*/ 183 h 183"/>
                <a:gd name="T18" fmla="*/ 46 w 170"/>
                <a:gd name="T19" fmla="*/ 158 h 183"/>
                <a:gd name="T20" fmla="*/ 49 w 170"/>
                <a:gd name="T21" fmla="*/ 145 h 183"/>
                <a:gd name="T22" fmla="*/ 49 w 170"/>
                <a:gd name="T23" fmla="*/ 128 h 183"/>
                <a:gd name="T24" fmla="*/ 46 w 170"/>
                <a:gd name="T25" fmla="*/ 125 h 183"/>
                <a:gd name="T26" fmla="*/ 35 w 170"/>
                <a:gd name="T27" fmla="*/ 117 h 183"/>
                <a:gd name="T28" fmla="*/ 19 w 170"/>
                <a:gd name="T29" fmla="*/ 103 h 183"/>
                <a:gd name="T30" fmla="*/ 6 w 170"/>
                <a:gd name="T31" fmla="*/ 88 h 183"/>
                <a:gd name="T32" fmla="*/ 2 w 170"/>
                <a:gd name="T33" fmla="*/ 75 h 183"/>
                <a:gd name="T34" fmla="*/ 0 w 170"/>
                <a:gd name="T35" fmla="*/ 58 h 183"/>
                <a:gd name="T36" fmla="*/ 0 w 170"/>
                <a:gd name="T37" fmla="*/ 48 h 183"/>
                <a:gd name="T38" fmla="*/ 6 w 170"/>
                <a:gd name="T39" fmla="*/ 29 h 183"/>
                <a:gd name="T40" fmla="*/ 19 w 170"/>
                <a:gd name="T41" fmla="*/ 16 h 183"/>
                <a:gd name="T42" fmla="*/ 35 w 170"/>
                <a:gd name="T43" fmla="*/ 7 h 183"/>
                <a:gd name="T44" fmla="*/ 53 w 170"/>
                <a:gd name="T45" fmla="*/ 2 h 183"/>
                <a:gd name="T46" fmla="*/ 92 w 170"/>
                <a:gd name="T47" fmla="*/ 0 h 183"/>
                <a:gd name="T48" fmla="*/ 119 w 170"/>
                <a:gd name="T49" fmla="*/ 2 h 183"/>
                <a:gd name="T50" fmla="*/ 132 w 170"/>
                <a:gd name="T51" fmla="*/ 5 h 183"/>
                <a:gd name="T52" fmla="*/ 136 w 170"/>
                <a:gd name="T53" fmla="*/ 11 h 183"/>
                <a:gd name="T54" fmla="*/ 134 w 170"/>
                <a:gd name="T55" fmla="*/ 20 h 183"/>
                <a:gd name="T56" fmla="*/ 141 w 170"/>
                <a:gd name="T57" fmla="*/ 36 h 183"/>
                <a:gd name="T58" fmla="*/ 147 w 170"/>
                <a:gd name="T59" fmla="*/ 58 h 183"/>
                <a:gd name="T60" fmla="*/ 148 w 170"/>
                <a:gd name="T61" fmla="*/ 70 h 183"/>
                <a:gd name="T62" fmla="*/ 169 w 170"/>
                <a:gd name="T63" fmla="*/ 88 h 183"/>
                <a:gd name="T64" fmla="*/ 169 w 170"/>
                <a:gd name="T65" fmla="*/ 95 h 183"/>
                <a:gd name="T66" fmla="*/ 165 w 170"/>
                <a:gd name="T67" fmla="*/ 98 h 183"/>
                <a:gd name="T68" fmla="*/ 158 w 170"/>
                <a:gd name="T69" fmla="*/ 101 h 183"/>
                <a:gd name="T70" fmla="*/ 162 w 170"/>
                <a:gd name="T71" fmla="*/ 112 h 183"/>
                <a:gd name="T72" fmla="*/ 162 w 170"/>
                <a:gd name="T73" fmla="*/ 114 h 183"/>
                <a:gd name="T74" fmla="*/ 162 w 170"/>
                <a:gd name="T75" fmla="*/ 124 h 183"/>
                <a:gd name="T76" fmla="*/ 162 w 170"/>
                <a:gd name="T77" fmla="*/ 127 h 183"/>
                <a:gd name="T78" fmla="*/ 162 w 170"/>
                <a:gd name="T79" fmla="*/ 132 h 183"/>
                <a:gd name="T80" fmla="*/ 162 w 170"/>
                <a:gd name="T81" fmla="*/ 13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" h="183">
                  <a:moveTo>
                    <a:pt x="162" y="136"/>
                  </a:moveTo>
                  <a:lnTo>
                    <a:pt x="162" y="136"/>
                  </a:lnTo>
                  <a:lnTo>
                    <a:pt x="163" y="142"/>
                  </a:lnTo>
                  <a:lnTo>
                    <a:pt x="163" y="146"/>
                  </a:lnTo>
                  <a:lnTo>
                    <a:pt x="162" y="149"/>
                  </a:lnTo>
                  <a:lnTo>
                    <a:pt x="160" y="152"/>
                  </a:lnTo>
                  <a:lnTo>
                    <a:pt x="156" y="153"/>
                  </a:lnTo>
                  <a:lnTo>
                    <a:pt x="152" y="154"/>
                  </a:lnTo>
                  <a:lnTo>
                    <a:pt x="145" y="153"/>
                  </a:lnTo>
                  <a:lnTo>
                    <a:pt x="145" y="153"/>
                  </a:lnTo>
                  <a:lnTo>
                    <a:pt x="126" y="150"/>
                  </a:lnTo>
                  <a:lnTo>
                    <a:pt x="122" y="150"/>
                  </a:lnTo>
                  <a:lnTo>
                    <a:pt x="122" y="150"/>
                  </a:lnTo>
                  <a:lnTo>
                    <a:pt x="121" y="152"/>
                  </a:lnTo>
                  <a:lnTo>
                    <a:pt x="114" y="161"/>
                  </a:lnTo>
                  <a:lnTo>
                    <a:pt x="114" y="161"/>
                  </a:lnTo>
                  <a:lnTo>
                    <a:pt x="107" y="176"/>
                  </a:lnTo>
                  <a:lnTo>
                    <a:pt x="104" y="183"/>
                  </a:lnTo>
                  <a:lnTo>
                    <a:pt x="46" y="158"/>
                  </a:lnTo>
                  <a:lnTo>
                    <a:pt x="46" y="158"/>
                  </a:lnTo>
                  <a:lnTo>
                    <a:pt x="48" y="154"/>
                  </a:lnTo>
                  <a:lnTo>
                    <a:pt x="49" y="145"/>
                  </a:lnTo>
                  <a:lnTo>
                    <a:pt x="49" y="134"/>
                  </a:lnTo>
                  <a:lnTo>
                    <a:pt x="49" y="128"/>
                  </a:lnTo>
                  <a:lnTo>
                    <a:pt x="46" y="125"/>
                  </a:lnTo>
                  <a:lnTo>
                    <a:pt x="46" y="125"/>
                  </a:lnTo>
                  <a:lnTo>
                    <a:pt x="42" y="121"/>
                  </a:lnTo>
                  <a:lnTo>
                    <a:pt x="35" y="117"/>
                  </a:lnTo>
                  <a:lnTo>
                    <a:pt x="27" y="112"/>
                  </a:lnTo>
                  <a:lnTo>
                    <a:pt x="19" y="103"/>
                  </a:lnTo>
                  <a:lnTo>
                    <a:pt x="11" y="94"/>
                  </a:lnTo>
                  <a:lnTo>
                    <a:pt x="6" y="88"/>
                  </a:lnTo>
                  <a:lnTo>
                    <a:pt x="4" y="81"/>
                  </a:lnTo>
                  <a:lnTo>
                    <a:pt x="2" y="75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7"/>
                  </a:lnTo>
                  <a:lnTo>
                    <a:pt x="6" y="29"/>
                  </a:lnTo>
                  <a:lnTo>
                    <a:pt x="12" y="21"/>
                  </a:lnTo>
                  <a:lnTo>
                    <a:pt x="19" y="16"/>
                  </a:lnTo>
                  <a:lnTo>
                    <a:pt x="26" y="10"/>
                  </a:lnTo>
                  <a:lnTo>
                    <a:pt x="35" y="7"/>
                  </a:lnTo>
                  <a:lnTo>
                    <a:pt x="44" y="5"/>
                  </a:lnTo>
                  <a:lnTo>
                    <a:pt x="53" y="2"/>
                  </a:lnTo>
                  <a:lnTo>
                    <a:pt x="72" y="0"/>
                  </a:lnTo>
                  <a:lnTo>
                    <a:pt x="92" y="0"/>
                  </a:lnTo>
                  <a:lnTo>
                    <a:pt x="119" y="2"/>
                  </a:lnTo>
                  <a:lnTo>
                    <a:pt x="119" y="2"/>
                  </a:lnTo>
                  <a:lnTo>
                    <a:pt x="126" y="2"/>
                  </a:lnTo>
                  <a:lnTo>
                    <a:pt x="132" y="5"/>
                  </a:lnTo>
                  <a:lnTo>
                    <a:pt x="134" y="7"/>
                  </a:lnTo>
                  <a:lnTo>
                    <a:pt x="136" y="11"/>
                  </a:lnTo>
                  <a:lnTo>
                    <a:pt x="136" y="17"/>
                  </a:lnTo>
                  <a:lnTo>
                    <a:pt x="134" y="20"/>
                  </a:lnTo>
                  <a:lnTo>
                    <a:pt x="134" y="20"/>
                  </a:lnTo>
                  <a:lnTo>
                    <a:pt x="141" y="36"/>
                  </a:lnTo>
                  <a:lnTo>
                    <a:pt x="145" y="50"/>
                  </a:lnTo>
                  <a:lnTo>
                    <a:pt x="147" y="58"/>
                  </a:lnTo>
                  <a:lnTo>
                    <a:pt x="147" y="64"/>
                  </a:lnTo>
                  <a:lnTo>
                    <a:pt x="148" y="70"/>
                  </a:lnTo>
                  <a:lnTo>
                    <a:pt x="169" y="88"/>
                  </a:lnTo>
                  <a:lnTo>
                    <a:pt x="169" y="88"/>
                  </a:lnTo>
                  <a:lnTo>
                    <a:pt x="170" y="92"/>
                  </a:lnTo>
                  <a:lnTo>
                    <a:pt x="169" y="95"/>
                  </a:lnTo>
                  <a:lnTo>
                    <a:pt x="165" y="98"/>
                  </a:lnTo>
                  <a:lnTo>
                    <a:pt x="165" y="98"/>
                  </a:lnTo>
                  <a:lnTo>
                    <a:pt x="158" y="101"/>
                  </a:lnTo>
                  <a:lnTo>
                    <a:pt x="158" y="101"/>
                  </a:lnTo>
                  <a:lnTo>
                    <a:pt x="160" y="108"/>
                  </a:lnTo>
                  <a:lnTo>
                    <a:pt x="162" y="112"/>
                  </a:lnTo>
                  <a:lnTo>
                    <a:pt x="162" y="114"/>
                  </a:lnTo>
                  <a:lnTo>
                    <a:pt x="162" y="114"/>
                  </a:lnTo>
                  <a:lnTo>
                    <a:pt x="162" y="119"/>
                  </a:lnTo>
                  <a:lnTo>
                    <a:pt x="162" y="124"/>
                  </a:lnTo>
                  <a:lnTo>
                    <a:pt x="162" y="124"/>
                  </a:lnTo>
                  <a:lnTo>
                    <a:pt x="162" y="127"/>
                  </a:lnTo>
                  <a:lnTo>
                    <a:pt x="162" y="130"/>
                  </a:lnTo>
                  <a:lnTo>
                    <a:pt x="162" y="132"/>
                  </a:lnTo>
                  <a:lnTo>
                    <a:pt x="162" y="136"/>
                  </a:lnTo>
                  <a:lnTo>
                    <a:pt x="162" y="1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8191" tIns="39095" rIns="78191" bIns="39095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IE" sz="1368">
                <a:solidFill>
                  <a:srgbClr val="64646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13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Y widescreen presentation 2015 v1">
  <a:themeElements>
    <a:clrScheme name="Custom 2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2.xml><?xml version="1.0" encoding="utf-8"?>
<a:theme xmlns:a="http://schemas.openxmlformats.org/drawingml/2006/main" name="EY light projection">
  <a:themeElements>
    <a:clrScheme name="Custom 1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D2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3.xml><?xml version="1.0" encoding="utf-8"?>
<a:theme xmlns:a="http://schemas.openxmlformats.org/drawingml/2006/main" name="EY dark print">
  <a:themeElements>
    <a:clrScheme name="Custom 2">
      <a:dk1>
        <a:srgbClr val="FFFFFF"/>
      </a:dk1>
      <a:lt1>
        <a:srgbClr val="FFFFFF"/>
      </a:lt1>
      <a:dk2>
        <a:srgbClr val="333333"/>
      </a:dk2>
      <a:lt2>
        <a:srgbClr val="FFE600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4.xml><?xml version="1.0" encoding="utf-8"?>
<a:theme xmlns:a="http://schemas.openxmlformats.org/drawingml/2006/main" name="EY dark projection">
  <a:themeElements>
    <a:clrScheme name="Custom 4">
      <a:dk1>
        <a:srgbClr val="FFFFFF"/>
      </a:dk1>
      <a:lt1>
        <a:srgbClr val="FFFFFF"/>
      </a:lt1>
      <a:dk2>
        <a:srgbClr val="333333"/>
      </a:dk2>
      <a:lt2>
        <a:srgbClr val="FFD200"/>
      </a:lt2>
      <a:accent1>
        <a:srgbClr val="808080"/>
      </a:accent1>
      <a:accent2>
        <a:srgbClr val="FFD2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5.xml><?xml version="1.0" encoding="utf-8"?>
<a:theme xmlns:a="http://schemas.openxmlformats.org/drawingml/2006/main" name="1_EY widescreen presentation 2015 v1">
  <a:themeElements>
    <a:clrScheme name="Custom 2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  <a:extLst>
    <a:ext uri="{05A4C25C-085E-4340-85A3-A5531E510DB2}">
      <thm15:themeFamily xmlns:thm15="http://schemas.microsoft.com/office/thememl/2012/main" name="EY PowerPoint Onscreen (Widescreen).potx" id="{A46971DC-8302-45C8-AA21-8A7B5DF808F2}" vid="{CAC44526-72CF-4BE0-9B42-A6E74326BB69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EY widescreen presentation 2015 v1</Template>
  <TotalTime>0</TotalTime>
  <Words>1799</Words>
  <Application>Microsoft Office PowerPoint</Application>
  <PresentationFormat>Custom</PresentationFormat>
  <Paragraphs>287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Trebuchet MS</vt:lpstr>
      <vt:lpstr>EY widescreen presentation 2015 v1</vt:lpstr>
      <vt:lpstr>EY light projection</vt:lpstr>
      <vt:lpstr>EY dark print</vt:lpstr>
      <vt:lpstr>EY dark projection</vt:lpstr>
      <vt:lpstr>1_EY widescreen presentation 2015 v1</vt:lpstr>
      <vt:lpstr>PowerPoint Presentation</vt:lpstr>
      <vt:lpstr>Българският закон за защита на личните данни и възможността за отклонение от Регламента</vt:lpstr>
      <vt:lpstr>PowerPoint Presentation</vt:lpstr>
      <vt:lpstr>PowerPoint Presentation</vt:lpstr>
      <vt:lpstr>PowerPoint Presentation</vt:lpstr>
      <vt:lpstr>PowerPoint Presentation</vt:lpstr>
      <vt:lpstr>Законосъобразност на обработването на лични данни в трудовото правоотношение</vt:lpstr>
      <vt:lpstr>Обработване на данни, свързано с трудови правоотношения Основни принципи за защита при обработване на личните данни на служители</vt:lpstr>
      <vt:lpstr>Обработване на данни, свързано с трудови правоотношения Нови задължения за работодателите, произтичащи от Регламента. Рискове, свързани с новите технологии.</vt:lpstr>
      <vt:lpstr>Политики, които работодателят следва да разработи</vt:lpstr>
      <vt:lpstr>PowerPoint Presentation</vt:lpstr>
      <vt:lpstr>Уведомление за поверителност Кандидати за работа </vt:lpstr>
      <vt:lpstr>Уведомление за поверителност Служители и лица по гражданско правоотношение </vt:lpstr>
      <vt:lpstr>Длъжностно лице за защита на данните (ДЗД) Задължителни условия. Задачи на ДЗД.</vt:lpstr>
      <vt:lpstr>Длъжностно лице за защита на данните (ДЗД) Задължителни условия. Задачи на ДЗД.</vt:lpstr>
      <vt:lpstr>Длъжностно лице за защита на данните (ДЗД) Опит и умения. Наемане на външен изпълнител.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2016-03-16T11:05:14Z</dcterms:created>
  <dcterms:modified xsi:type="dcterms:W3CDTF">2018-05-07T09:46:14Z</dcterms:modified>
</cp:coreProperties>
</file>