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3" r:id="rId10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0733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10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71974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3502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07133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159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567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385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435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222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46871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E9F01-BE4E-45B7-B01F-7DE6610F4348}" type="datetimeFigureOut">
              <a:rPr lang="bg-BG" smtClean="0"/>
              <a:t>17.04.2018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6CF19-2406-46EA-B552-406EEFE934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1533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PANGELOV@CPDP.BG" TargetMode="External"/><Relationship Id="rId2" Type="http://schemas.openxmlformats.org/officeDocument/2006/relationships/hyperlink" Target="http://www.cpdp.bg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Митове и легенди за </a:t>
            </a:r>
            <a:r>
              <a:rPr lang="en-US" sz="6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GDPR</a:t>
            </a:r>
            <a:endParaRPr lang="bg-BG" sz="6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bg-BG" dirty="0" smtClean="0">
                <a:solidFill>
                  <a:srgbClr val="002060"/>
                </a:solidFill>
              </a:rPr>
              <a:t>Пламен Ангелов</a:t>
            </a:r>
          </a:p>
          <a:p>
            <a:pPr marL="0" indent="0" algn="r">
              <a:buNone/>
            </a:pPr>
            <a:r>
              <a:rPr lang="bg-BG" dirty="0" smtClean="0">
                <a:solidFill>
                  <a:srgbClr val="002060"/>
                </a:solidFill>
              </a:rPr>
              <a:t>Комисия за защита на личните данни</a:t>
            </a: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871" y="1948265"/>
            <a:ext cx="7096258" cy="293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9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#1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dirty="0" smtClean="0">
                <a:solidFill>
                  <a:srgbClr val="C00000"/>
                </a:solidFill>
              </a:rPr>
              <a:t>GDPR</a:t>
            </a:r>
            <a:r>
              <a:rPr lang="bg-BG" b="1" i="1" dirty="0" smtClean="0">
                <a:solidFill>
                  <a:srgbClr val="C00000"/>
                </a:solidFill>
              </a:rPr>
              <a:t> няма да се прилага от 25.05.2018 г. </a:t>
            </a:r>
            <a:r>
              <a:rPr lang="bg-BG" b="1" i="1" dirty="0" smtClean="0">
                <a:solidFill>
                  <a:srgbClr val="002060"/>
                </a:solidFill>
              </a:rPr>
              <a:t> </a:t>
            </a:r>
            <a:endParaRPr lang="bg-BG" b="1" i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bg-BG" dirty="0" smtClean="0">
                <a:solidFill>
                  <a:srgbClr val="002060"/>
                </a:solidFill>
              </a:rPr>
              <a:t>… </a:t>
            </a:r>
            <a:r>
              <a:rPr lang="bg-BG" sz="3600" dirty="0" smtClean="0">
                <a:solidFill>
                  <a:srgbClr val="002060"/>
                </a:solidFill>
              </a:rPr>
              <a:t>защото не е приет нов Закон за защита на личните данни и държавата не ни е казала какво да правим.</a:t>
            </a:r>
          </a:p>
          <a:p>
            <a:pPr marL="0" indent="0">
              <a:buNone/>
            </a:pPr>
            <a:endParaRPr lang="bg-BG" dirty="0"/>
          </a:p>
          <a:p>
            <a:pPr marL="0" indent="0" algn="ctr">
              <a:buNone/>
            </a:pPr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681" y="3197985"/>
            <a:ext cx="4240637" cy="366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8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#2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bg-BG" b="1" i="1" dirty="0" smtClean="0">
                <a:solidFill>
                  <a:srgbClr val="C00000"/>
                </a:solidFill>
              </a:rPr>
              <a:t>Бизнесът спира на 25.05.2018 г.   </a:t>
            </a:r>
            <a:endParaRPr lang="bg-BG" b="1" i="1" dirty="0">
              <a:solidFill>
                <a:srgbClr val="C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8777" y="1906073"/>
            <a:ext cx="7714445" cy="351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5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</a:t>
            </a:r>
            <a:r>
              <a:rPr lang="bg-BG" b="1" dirty="0" smtClean="0">
                <a:solidFill>
                  <a:srgbClr val="C00000"/>
                </a:solidFill>
              </a:rPr>
              <a:t>3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bg-BG" b="1" i="1" dirty="0" smtClean="0">
                <a:solidFill>
                  <a:srgbClr val="C00000"/>
                </a:solidFill>
              </a:rPr>
              <a:t>За всяко нарушение глобата ще е 20 млн. евро </a:t>
            </a:r>
            <a:endParaRPr lang="bg-BG" b="1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>
                <a:solidFill>
                  <a:srgbClr val="002060"/>
                </a:solidFill>
              </a:rPr>
              <a:t>. . . </a:t>
            </a:r>
            <a:r>
              <a:rPr lang="bg-BG" sz="3600" dirty="0" smtClean="0">
                <a:solidFill>
                  <a:srgbClr val="002060"/>
                </a:solidFill>
              </a:rPr>
              <a:t>освен ако имаш късмет и се разминеш само с 10 млн. евро. . .</a:t>
            </a:r>
          </a:p>
          <a:p>
            <a:pPr marL="0" indent="0">
              <a:buNone/>
            </a:pPr>
            <a:endParaRPr lang="bg-BG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295" y="3533704"/>
            <a:ext cx="3486344" cy="2560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974" y="3466641"/>
            <a:ext cx="4179400" cy="297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13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#4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dirty="0" smtClean="0">
                <a:solidFill>
                  <a:srgbClr val="C00000"/>
                </a:solidFill>
              </a:rPr>
              <a:t>DPO</a:t>
            </a:r>
            <a:r>
              <a:rPr lang="bg-BG" b="1" i="1" dirty="0" smtClean="0">
                <a:solidFill>
                  <a:srgbClr val="C00000"/>
                </a:solidFill>
              </a:rPr>
              <a:t> е отговорен за всичко</a:t>
            </a:r>
            <a:endParaRPr lang="bg-BG" b="1" i="1" dirty="0">
              <a:solidFill>
                <a:srgbClr val="C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777" y="1891413"/>
            <a:ext cx="6194738" cy="421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07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</a:t>
            </a:r>
            <a:r>
              <a:rPr lang="bg-BG" b="1" dirty="0" smtClean="0">
                <a:solidFill>
                  <a:srgbClr val="C00000"/>
                </a:solidFill>
              </a:rPr>
              <a:t>5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bg-BG" b="1" i="1" dirty="0" smtClean="0">
                <a:solidFill>
                  <a:srgbClr val="C00000"/>
                </a:solidFill>
              </a:rPr>
              <a:t>Криптираш данните и си спазил </a:t>
            </a:r>
            <a:r>
              <a:rPr lang="en-US" b="1" i="1" dirty="0" smtClean="0">
                <a:solidFill>
                  <a:srgbClr val="C00000"/>
                </a:solidFill>
              </a:rPr>
              <a:t>GDPR</a:t>
            </a:r>
            <a:endParaRPr lang="bg-BG" b="1" i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1076" y="2215166"/>
            <a:ext cx="7624294" cy="395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17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#6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bg-BG" b="1" i="1" dirty="0" smtClean="0">
                <a:solidFill>
                  <a:srgbClr val="C00000"/>
                </a:solidFill>
              </a:rPr>
              <a:t>Съгласието винаги е задължително</a:t>
            </a:r>
            <a:endParaRPr lang="bg-BG" b="1" i="1" dirty="0">
              <a:solidFill>
                <a:srgbClr val="C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6806" y="1828800"/>
            <a:ext cx="8358388" cy="44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17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b="1" dirty="0" smtClean="0">
                <a:solidFill>
                  <a:srgbClr val="C00000"/>
                </a:solidFill>
              </a:rPr>
              <a:t>Мит </a:t>
            </a:r>
            <a:r>
              <a:rPr lang="en-US" b="1" dirty="0" smtClean="0">
                <a:solidFill>
                  <a:srgbClr val="C00000"/>
                </a:solidFill>
              </a:rPr>
              <a:t>#7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bg-BG" b="1" i="1" dirty="0" smtClean="0">
                <a:solidFill>
                  <a:srgbClr val="C00000"/>
                </a:solidFill>
              </a:rPr>
              <a:t>Националният съд винаги има последната дума</a:t>
            </a:r>
            <a:endParaRPr lang="bg-BG" b="1" i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8240" y="2781837"/>
            <a:ext cx="4624946" cy="2601532"/>
          </a:xfrm>
          <a:prstGeom prst="rect">
            <a:avLst/>
          </a:prstGeom>
        </p:spPr>
      </p:pic>
      <p:sp>
        <p:nvSpPr>
          <p:cNvPr id="7" name="Left-Right Arrow 6"/>
          <p:cNvSpPr/>
          <p:nvPr/>
        </p:nvSpPr>
        <p:spPr>
          <a:xfrm>
            <a:off x="5497783" y="3981546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532" y="2479139"/>
            <a:ext cx="4516058" cy="300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67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2885" y="2705725"/>
            <a:ext cx="103546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6000" b="1" dirty="0" smtClean="0">
                <a:solidFill>
                  <a:srgbClr val="0070C0"/>
                </a:solidFill>
                <a:latin typeface="Calibri Light" panose="020F0302020204030204"/>
                <a:ea typeface="+mj-ea"/>
                <a:cs typeface="+mj-cs"/>
              </a:rPr>
              <a:t>БЛАГОДАРЯ ЗА ВНИМАНИЕТО !</a:t>
            </a:r>
          </a:p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  <a:hlinkClick r:id="rId2"/>
              </a:rPr>
              <a:t>www.cpdp.bg</a:t>
            </a:r>
            <a:endParaRPr lang="en-US" sz="2800" b="1" dirty="0" smtClean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  <a:hlinkClick r:id="rId3"/>
              </a:rPr>
              <a:t>pangelov@cpdp.bg</a:t>
            </a:r>
            <a:endParaRPr lang="en-US" sz="2800" b="1" dirty="0" smtClean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3635626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81</Words>
  <Application>Microsoft Office PowerPoint</Application>
  <PresentationFormat>Widescreen</PresentationFormat>
  <Paragraphs>22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Митове и легенди за GDPR</vt:lpstr>
      <vt:lpstr>Мит #1 GDPR няма да се прилага от 25.05.2018 г.  </vt:lpstr>
      <vt:lpstr>Мит #2 Бизнесът спира на 25.05.2018 г.   </vt:lpstr>
      <vt:lpstr>Мит #3 За всяко нарушение глобата ще е 20 млн. евро </vt:lpstr>
      <vt:lpstr>Мит #4 DPO е отговорен за всичко</vt:lpstr>
      <vt:lpstr>Мит #5 Криптираш данните и си спазил GDPR</vt:lpstr>
      <vt:lpstr>Мит #6 Съгласието винаги е задължително</vt:lpstr>
      <vt:lpstr>Мит #7 Националният съд винаги има последната дума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Plamen Angelov</dc:creator>
  <cp:lastModifiedBy>Plamen Angelov</cp:lastModifiedBy>
  <cp:revision>18</cp:revision>
  <dcterms:created xsi:type="dcterms:W3CDTF">2018-03-29T13:12:16Z</dcterms:created>
  <dcterms:modified xsi:type="dcterms:W3CDTF">2018-04-17T13:43:46Z</dcterms:modified>
</cp:coreProperties>
</file>